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031" r:id="rId4"/>
    <p:sldMasterId id="2147484060" r:id="rId5"/>
    <p:sldMasterId id="2147484062" r:id="rId6"/>
    <p:sldMasterId id="2147484068" r:id="rId7"/>
    <p:sldMasterId id="2147484094" r:id="rId8"/>
    <p:sldMasterId id="2147484097" r:id="rId9"/>
    <p:sldMasterId id="2147484125" r:id="rId10"/>
    <p:sldMasterId id="2147484417" r:id="rId11"/>
  </p:sldMasterIdLst>
  <p:notesMasterIdLst>
    <p:notesMasterId r:id="rId75"/>
  </p:notesMasterIdLst>
  <p:sldIdLst>
    <p:sldId id="256" r:id="rId12"/>
    <p:sldId id="257" r:id="rId13"/>
    <p:sldId id="258" r:id="rId14"/>
    <p:sldId id="312" r:id="rId15"/>
    <p:sldId id="261" r:id="rId16"/>
    <p:sldId id="262" r:id="rId17"/>
    <p:sldId id="263" r:id="rId18"/>
    <p:sldId id="264" r:id="rId19"/>
    <p:sldId id="265" r:id="rId20"/>
    <p:sldId id="266" r:id="rId21"/>
    <p:sldId id="298" r:id="rId22"/>
    <p:sldId id="306" r:id="rId23"/>
    <p:sldId id="316" r:id="rId24"/>
    <p:sldId id="267" r:id="rId25"/>
    <p:sldId id="313" r:id="rId26"/>
    <p:sldId id="269" r:id="rId27"/>
    <p:sldId id="270" r:id="rId28"/>
    <p:sldId id="275" r:id="rId29"/>
    <p:sldId id="309" r:id="rId30"/>
    <p:sldId id="272" r:id="rId31"/>
    <p:sldId id="321" r:id="rId32"/>
    <p:sldId id="273" r:id="rId33"/>
    <p:sldId id="332" r:id="rId34"/>
    <p:sldId id="333" r:id="rId35"/>
    <p:sldId id="274" r:id="rId36"/>
    <p:sldId id="314" r:id="rId37"/>
    <p:sldId id="277" r:id="rId38"/>
    <p:sldId id="278" r:id="rId39"/>
    <p:sldId id="307" r:id="rId40"/>
    <p:sldId id="281" r:id="rId41"/>
    <p:sldId id="302" r:id="rId42"/>
    <p:sldId id="299" r:id="rId43"/>
    <p:sldId id="335" r:id="rId44"/>
    <p:sldId id="339" r:id="rId45"/>
    <p:sldId id="285" r:id="rId46"/>
    <p:sldId id="283" r:id="rId47"/>
    <p:sldId id="284" r:id="rId48"/>
    <p:sldId id="341" r:id="rId49"/>
    <p:sldId id="282" r:id="rId50"/>
    <p:sldId id="338" r:id="rId51"/>
    <p:sldId id="286" r:id="rId52"/>
    <p:sldId id="315" r:id="rId53"/>
    <p:sldId id="334" r:id="rId54"/>
    <p:sldId id="288" r:id="rId55"/>
    <p:sldId id="289" r:id="rId56"/>
    <p:sldId id="290" r:id="rId57"/>
    <p:sldId id="280" r:id="rId58"/>
    <p:sldId id="342" r:id="rId59"/>
    <p:sldId id="346" r:id="rId60"/>
    <p:sldId id="344" r:id="rId61"/>
    <p:sldId id="311" r:id="rId62"/>
    <p:sldId id="294" r:id="rId63"/>
    <p:sldId id="295" r:id="rId64"/>
    <p:sldId id="305" r:id="rId65"/>
    <p:sldId id="340" r:id="rId66"/>
    <p:sldId id="317" r:id="rId67"/>
    <p:sldId id="318" r:id="rId68"/>
    <p:sldId id="279" r:id="rId69"/>
    <p:sldId id="320" r:id="rId70"/>
    <p:sldId id="297" r:id="rId71"/>
    <p:sldId id="319" r:id="rId72"/>
    <p:sldId id="276" r:id="rId73"/>
    <p:sldId id="345" r:id="rId74"/>
  </p:sldIdLst>
  <p:sldSz cx="9144000" cy="6858000" type="screen4x3"/>
  <p:notesSz cx="7010400" cy="9296400"/>
  <p:embeddedFontLst>
    <p:embeddedFont>
      <p:font typeface="Avenir Next LT Pro" panose="020B0504020202020204" pitchFamily="34" charset="0"/>
      <p:regular r:id="rId76"/>
      <p:bold r:id="rId77"/>
      <p:italic r:id="rId78"/>
      <p:boldItalic r:id="rId79"/>
    </p:embeddedFont>
    <p:embeddedFont>
      <p:font typeface="Barlow" panose="00000500000000000000" pitchFamily="2" charset="0"/>
      <p:regular r:id="rId80"/>
      <p:bold r:id="rId81"/>
      <p:italic r:id="rId82"/>
      <p:boldItalic r:id="rId83"/>
    </p:embeddedFont>
    <p:embeddedFont>
      <p:font typeface="Barlow Medium" panose="00000600000000000000" pitchFamily="2" charset="0"/>
      <p:regular r:id="rId84"/>
      <p:italic r:id="rId85"/>
    </p:embeddedFont>
    <p:embeddedFont>
      <p:font typeface="Concert One" pitchFamily="2" charset="0"/>
      <p:regular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B5DD"/>
    <a:srgbClr val="7030A0"/>
    <a:srgbClr val="9C6A6A"/>
    <a:srgbClr val="2683C6"/>
    <a:srgbClr val="FFFFFF"/>
    <a:srgbClr val="7DBFE7"/>
    <a:srgbClr val="5E8BA4"/>
    <a:srgbClr val="FF9A0D"/>
    <a:srgbClr val="FF9500"/>
    <a:srgbClr val="75A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1D463-84F4-4DFB-8C9C-7E70B8BCD6E1}" v="2" dt="2025-08-04T16:53:57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36"/>
        <p:guide pos="2856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font" Target="fonts/font9.fntdata"/><Relationship Id="rId89" Type="http://schemas.openxmlformats.org/officeDocument/2006/relationships/theme" Target="theme/theme1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font" Target="fonts/font4.fntdata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font" Target="fonts/font2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1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presProps" Target="presProps.xml"/><Relationship Id="rId61" Type="http://schemas.openxmlformats.org/officeDocument/2006/relationships/slide" Target="slides/slide50.xml"/><Relationship Id="rId82" Type="http://schemas.openxmlformats.org/officeDocument/2006/relationships/font" Target="fonts/font7.fntdata"/><Relationship Id="rId1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34.629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0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39.523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0 1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0.079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0.332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0.763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0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1.220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1.445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2.442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0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A1210A-6710-AF4E-9E81-4AEBD49EB8FB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3D0E19-1428-A644-AAE1-787069188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8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99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05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25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39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79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90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70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15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56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23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6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19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1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3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0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16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7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5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33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04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3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s://bit.ly/3A1uf1Q" TargetMode="Externa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>
  <p:cSld name="Big 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6568"/>
          <a:stretch/>
        </p:blipFill>
        <p:spPr>
          <a:xfrm>
            <a:off x="345026" y="467087"/>
            <a:ext cx="8453949" cy="5923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-7650" y="4032667"/>
            <a:ext cx="7654500" cy="19656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76300" y="2592700"/>
            <a:ext cx="8322600" cy="2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025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54050" y="5027433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753296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5">
  <p:cSld name="Empty slide 5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-45500" y="5228600"/>
            <a:ext cx="9198600" cy="1629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1"/>
          <p:cNvSpPr/>
          <p:nvPr/>
        </p:nvSpPr>
        <p:spPr>
          <a:xfrm>
            <a:off x="0" y="665833"/>
            <a:ext cx="2826300" cy="591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1"/>
          <p:cNvSpPr/>
          <p:nvPr/>
        </p:nvSpPr>
        <p:spPr>
          <a:xfrm>
            <a:off x="0" y="1301933"/>
            <a:ext cx="3633900" cy="5912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15625" y="771964"/>
            <a:ext cx="4213800" cy="12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title" idx="2"/>
          </p:nvPr>
        </p:nvSpPr>
        <p:spPr>
          <a:xfrm>
            <a:off x="955299" y="5822233"/>
            <a:ext cx="7197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453912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70" name="Google Shape;27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137329">
            <a:off x="6499872" y="3766871"/>
            <a:ext cx="5312652" cy="708356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0"/>
          <p:cNvSpPr/>
          <p:nvPr/>
        </p:nvSpPr>
        <p:spPr>
          <a:xfrm rot="2491995">
            <a:off x="8124863" y="404182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897503338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007833"/>
            <a:ext cx="6576000" cy="2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74" name="Google Shape;274;p11"/>
          <p:cNvSpPr txBox="1">
            <a:spLocks noGrp="1"/>
          </p:cNvSpPr>
          <p:nvPr>
            <p:ph type="subTitle" idx="1"/>
          </p:nvPr>
        </p:nvSpPr>
        <p:spPr>
          <a:xfrm>
            <a:off x="1284000" y="4345433"/>
            <a:ext cx="6576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75" name="Google Shape;27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6968004" y="-2976032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1500562" y="-2630303"/>
            <a:ext cx="5745931" cy="43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 rot="6441361">
            <a:off x="6079366" y="3986708"/>
            <a:ext cx="6162871" cy="309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947022">
            <a:off x="3457317" y="5982082"/>
            <a:ext cx="5225701" cy="39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3348865" y="-3733094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3829706" y="3778129"/>
            <a:ext cx="7006064" cy="5254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11"/>
          <p:cNvGrpSpPr/>
          <p:nvPr/>
        </p:nvGrpSpPr>
        <p:grpSpPr>
          <a:xfrm rot="10800000">
            <a:off x="-197229" y="3467409"/>
            <a:ext cx="1344377" cy="2660416"/>
            <a:chOff x="272875" y="1527563"/>
            <a:chExt cx="255950" cy="455000"/>
          </a:xfrm>
        </p:grpSpPr>
        <p:sp>
          <p:nvSpPr>
            <p:cNvPr id="282" name="Google Shape;282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317" name="Google Shape;31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241411" y="-579934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1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 rot="5136677">
            <a:off x="-76658" y="7102341"/>
            <a:ext cx="6162869" cy="30969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859129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044623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1"/>
          </p:nvPr>
        </p:nvSpPr>
        <p:spPr>
          <a:xfrm>
            <a:off x="2076075" y="3161467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2"/>
          </p:nvPr>
        </p:nvSpPr>
        <p:spPr>
          <a:xfrm>
            <a:off x="2076075" y="5196600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3"/>
          </p:nvPr>
        </p:nvSpPr>
        <p:spPr>
          <a:xfrm>
            <a:off x="5785823" y="5196600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4"/>
          </p:nvPr>
        </p:nvSpPr>
        <p:spPr>
          <a:xfrm>
            <a:off x="5785823" y="3161467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5" hasCustomPrompt="1"/>
          </p:nvPr>
        </p:nvSpPr>
        <p:spPr>
          <a:xfrm>
            <a:off x="1048473" y="2309067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77" y="4344219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7" hasCustomPrompt="1"/>
          </p:nvPr>
        </p:nvSpPr>
        <p:spPr>
          <a:xfrm>
            <a:off x="1048473" y="4344221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8" hasCustomPrompt="1"/>
          </p:nvPr>
        </p:nvSpPr>
        <p:spPr>
          <a:xfrm>
            <a:off x="4758977" y="2309059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subTitle" idx="9"/>
          </p:nvPr>
        </p:nvSpPr>
        <p:spPr>
          <a:xfrm>
            <a:off x="2076075" y="2309067"/>
            <a:ext cx="23097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13"/>
          </p:nvPr>
        </p:nvSpPr>
        <p:spPr>
          <a:xfrm>
            <a:off x="2076075" y="4344244"/>
            <a:ext cx="23097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14"/>
          </p:nvPr>
        </p:nvSpPr>
        <p:spPr>
          <a:xfrm>
            <a:off x="5785825" y="4344233"/>
            <a:ext cx="2309700" cy="9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15"/>
          </p:nvPr>
        </p:nvSpPr>
        <p:spPr>
          <a:xfrm>
            <a:off x="5785825" y="2309067"/>
            <a:ext cx="2309700" cy="9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334" name="Google Shape;33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973790">
            <a:off x="-1020105" y="5912566"/>
            <a:ext cx="3387384" cy="254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49937">
            <a:off x="6610829" y="-1777715"/>
            <a:ext cx="5644833" cy="42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4661" y="5885183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939224" y="2065423"/>
            <a:ext cx="3767665" cy="50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3"/>
          <p:cNvSpPr/>
          <p:nvPr/>
        </p:nvSpPr>
        <p:spPr>
          <a:xfrm rot="-2899912">
            <a:off x="7308249" y="5864472"/>
            <a:ext cx="2739000" cy="191925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39" name="Google Shape;339;p13"/>
          <p:cNvGrpSpPr/>
          <p:nvPr/>
        </p:nvGrpSpPr>
        <p:grpSpPr>
          <a:xfrm>
            <a:off x="8733082" y="1575295"/>
            <a:ext cx="1344377" cy="2660416"/>
            <a:chOff x="272875" y="1527563"/>
            <a:chExt cx="255950" cy="455000"/>
          </a:xfrm>
        </p:grpSpPr>
        <p:sp>
          <p:nvSpPr>
            <p:cNvPr id="340" name="Google Shape;340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375" name="Google Shape;37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5589" y="-3078934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133992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100129" y="-3293416"/>
            <a:ext cx="4558049" cy="407196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379" name="Google Shape;3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97136">
            <a:off x="-4364875" y="3056007"/>
            <a:ext cx="5936749" cy="44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1761764" y="58443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385719">
            <a:off x="402168" y="6119538"/>
            <a:ext cx="2541776" cy="338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0786" y="3452716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-1848568" y="-2592879"/>
            <a:ext cx="3562933" cy="2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8430779" y="-449134"/>
            <a:ext cx="4558049" cy="407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4029309" y="-3394855"/>
            <a:ext cx="5023553" cy="3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4"/>
          <p:cNvSpPr/>
          <p:nvPr/>
        </p:nvSpPr>
        <p:spPr>
          <a:xfrm rot="2491992">
            <a:off x="-1256320" y="307330"/>
            <a:ext cx="2054235" cy="255902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87" name="Google Shape;387;p14"/>
          <p:cNvGrpSpPr/>
          <p:nvPr/>
        </p:nvGrpSpPr>
        <p:grpSpPr>
          <a:xfrm>
            <a:off x="8430782" y="-5"/>
            <a:ext cx="1344377" cy="2660416"/>
            <a:chOff x="272875" y="1527563"/>
            <a:chExt cx="255950" cy="455000"/>
          </a:xfrm>
        </p:grpSpPr>
        <p:sp>
          <p:nvSpPr>
            <p:cNvPr id="388" name="Google Shape;388;p1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423" name="Google Shape;42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4252" y="5844316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66716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4932429" y="-3352634"/>
            <a:ext cx="4558049" cy="407196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27" name="Google Shape;42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62454">
            <a:off x="-3865226" y="2867043"/>
            <a:ext cx="5936751" cy="445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337777" y="56411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96363" y="6465995"/>
            <a:ext cx="3389037" cy="254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5661" y="5879083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2636909" y="-2397562"/>
            <a:ext cx="3562933" cy="2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-1830322" y="-2996000"/>
            <a:ext cx="4558049" cy="407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795134" y="-454706"/>
            <a:ext cx="5023553" cy="3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5"/>
          <p:cNvSpPr/>
          <p:nvPr/>
        </p:nvSpPr>
        <p:spPr>
          <a:xfrm rot="2491992">
            <a:off x="-1256320" y="-1242070"/>
            <a:ext cx="2054235" cy="255902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435" name="Google Shape;435;p15"/>
          <p:cNvGrpSpPr/>
          <p:nvPr/>
        </p:nvGrpSpPr>
        <p:grpSpPr>
          <a:xfrm>
            <a:off x="8733082" y="1575295"/>
            <a:ext cx="1344377" cy="2660416"/>
            <a:chOff x="272875" y="1527563"/>
            <a:chExt cx="255950" cy="455000"/>
          </a:xfrm>
        </p:grpSpPr>
        <p:sp>
          <p:nvSpPr>
            <p:cNvPr id="436" name="Google Shape;436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471" name="Google Shape;47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2826" y="-3031867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62454">
            <a:off x="7433788" y="3918492"/>
            <a:ext cx="5936751" cy="4452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318071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"/>
          <p:cNvSpPr txBox="1">
            <a:spLocks noGrp="1"/>
          </p:cNvSpPr>
          <p:nvPr>
            <p:ph type="title"/>
          </p:nvPr>
        </p:nvSpPr>
        <p:spPr>
          <a:xfrm>
            <a:off x="1226400" y="4304371"/>
            <a:ext cx="6691200" cy="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5" name="Google Shape;475;p16"/>
          <p:cNvSpPr txBox="1">
            <a:spLocks noGrp="1"/>
          </p:cNvSpPr>
          <p:nvPr>
            <p:ph type="subTitle" idx="1"/>
          </p:nvPr>
        </p:nvSpPr>
        <p:spPr>
          <a:xfrm>
            <a:off x="1226400" y="1580829"/>
            <a:ext cx="6691200" cy="28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476" name="Google Shape;47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99331">
            <a:off x="5645308" y="-3725738"/>
            <a:ext cx="7440185" cy="558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65526">
            <a:off x="-2918630" y="4659905"/>
            <a:ext cx="8067336" cy="605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221840">
            <a:off x="-1187275" y="-1568012"/>
            <a:ext cx="3800999" cy="2850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378898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490" name="Google Shape;49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97132">
            <a:off x="-5032189" y="-2502570"/>
            <a:ext cx="7379300" cy="553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7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6397327" y="5512267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8804" y="-39177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0767" y="593385"/>
            <a:ext cx="2541778" cy="338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388361" y="4591869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520843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8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7" name="Google Shape;497;p18"/>
          <p:cNvSpPr txBox="1">
            <a:spLocks noGrp="1"/>
          </p:cNvSpPr>
          <p:nvPr>
            <p:ph type="subTitle" idx="1"/>
          </p:nvPr>
        </p:nvSpPr>
        <p:spPr>
          <a:xfrm>
            <a:off x="5045784" y="4314675"/>
            <a:ext cx="258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5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8" name="Google Shape;498;p18"/>
          <p:cNvSpPr txBox="1">
            <a:spLocks noGrp="1"/>
          </p:cNvSpPr>
          <p:nvPr>
            <p:ph type="subTitle" idx="2"/>
          </p:nvPr>
        </p:nvSpPr>
        <p:spPr>
          <a:xfrm>
            <a:off x="1508616" y="4314675"/>
            <a:ext cx="258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5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9" name="Google Shape;499;p18"/>
          <p:cNvSpPr txBox="1">
            <a:spLocks noGrp="1"/>
          </p:cNvSpPr>
          <p:nvPr>
            <p:ph type="subTitle" idx="3"/>
          </p:nvPr>
        </p:nvSpPr>
        <p:spPr>
          <a:xfrm>
            <a:off x="5045784" y="3546241"/>
            <a:ext cx="2589600" cy="6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0" name="Google Shape;500;p18"/>
          <p:cNvSpPr txBox="1">
            <a:spLocks noGrp="1"/>
          </p:cNvSpPr>
          <p:nvPr>
            <p:ph type="subTitle" idx="4"/>
          </p:nvPr>
        </p:nvSpPr>
        <p:spPr>
          <a:xfrm>
            <a:off x="1508616" y="3546241"/>
            <a:ext cx="2589600" cy="6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501" name="Google Shape;501;p18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2887371">
            <a:off x="-4224083" y="-1327928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29565">
            <a:off x="-3472163" y="5176478"/>
            <a:ext cx="5745927" cy="430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8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3643055">
            <a:off x="6780967" y="66802"/>
            <a:ext cx="6162867" cy="309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77885">
            <a:off x="7034475" y="431034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2126864" y="-4585499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8"/>
          <p:cNvSpPr/>
          <p:nvPr/>
        </p:nvSpPr>
        <p:spPr>
          <a:xfrm rot="2491995">
            <a:off x="-1609688" y="-724573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507" name="Google Shape;507;p18"/>
          <p:cNvGrpSpPr/>
          <p:nvPr/>
        </p:nvGrpSpPr>
        <p:grpSpPr>
          <a:xfrm>
            <a:off x="8321932" y="285061"/>
            <a:ext cx="1344377" cy="2660416"/>
            <a:chOff x="272875" y="1527563"/>
            <a:chExt cx="255950" cy="455000"/>
          </a:xfrm>
        </p:grpSpPr>
        <p:sp>
          <p:nvSpPr>
            <p:cNvPr id="508" name="Google Shape;508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2" name="Google Shape;542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543" name="Google Shape;54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2126864" y="5210701"/>
            <a:ext cx="5254548" cy="700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932576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375595">
            <a:off x="7841822" y="3252426"/>
            <a:ext cx="4549714" cy="606628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553" name="Google Shape;5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-3201169" y="-661028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9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-1165524" y="5955536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3754" y="-13154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32236" y="6125367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9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7095450" y="-2925866"/>
            <a:ext cx="4080348" cy="3645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19"/>
          <p:cNvGrpSpPr/>
          <p:nvPr/>
        </p:nvGrpSpPr>
        <p:grpSpPr>
          <a:xfrm>
            <a:off x="8653744" y="4814561"/>
            <a:ext cx="1344377" cy="2660416"/>
            <a:chOff x="272875" y="1527563"/>
            <a:chExt cx="255950" cy="455000"/>
          </a:xfrm>
        </p:grpSpPr>
        <p:sp>
          <p:nvSpPr>
            <p:cNvPr id="559" name="Google Shape;559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0" name="Google Shape;560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7" name="Google Shape;587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1" name="Google Shape;591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594" name="Google Shape;5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4418831" y="5645439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2639">
            <a:off x="827929" y="-4728198"/>
            <a:ext cx="4674799" cy="6233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1679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4">
  <p:cSld name="Empty slide 4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2"/>
          <p:cNvGrpSpPr/>
          <p:nvPr/>
        </p:nvGrpSpPr>
        <p:grpSpPr>
          <a:xfrm>
            <a:off x="3783971" y="-31667"/>
            <a:ext cx="5375861" cy="6903600"/>
            <a:chOff x="3768189" y="-23750"/>
            <a:chExt cx="5375861" cy="5177700"/>
          </a:xfrm>
        </p:grpSpPr>
        <p:sp>
          <p:nvSpPr>
            <p:cNvPr id="74" name="Google Shape;74;p12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2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name="adj" fmla="val 50000"/>
              </a:avLst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5083800" y="274800"/>
            <a:ext cx="3638400" cy="17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5083800" y="1984133"/>
            <a:ext cx="3638400" cy="41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7535098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 1">
  <p:cSld name="Title and three columns 1 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375595">
            <a:off x="7841822" y="3252426"/>
            <a:ext cx="4549714" cy="606628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20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9" name="Google Shape;599;p20"/>
          <p:cNvSpPr txBox="1">
            <a:spLocks noGrp="1"/>
          </p:cNvSpPr>
          <p:nvPr>
            <p:ph type="subTitle" idx="1"/>
          </p:nvPr>
        </p:nvSpPr>
        <p:spPr>
          <a:xfrm>
            <a:off x="1101000" y="4422700"/>
            <a:ext cx="2055600" cy="10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0" name="Google Shape;600;p20"/>
          <p:cNvSpPr txBox="1">
            <a:spLocks noGrp="1"/>
          </p:cNvSpPr>
          <p:nvPr>
            <p:ph type="subTitle" idx="2"/>
          </p:nvPr>
        </p:nvSpPr>
        <p:spPr>
          <a:xfrm>
            <a:off x="3551829" y="4422700"/>
            <a:ext cx="2055600" cy="10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1" name="Google Shape;601;p20"/>
          <p:cNvSpPr txBox="1">
            <a:spLocks noGrp="1"/>
          </p:cNvSpPr>
          <p:nvPr>
            <p:ph type="subTitle" idx="3"/>
          </p:nvPr>
        </p:nvSpPr>
        <p:spPr>
          <a:xfrm>
            <a:off x="6002651" y="4422700"/>
            <a:ext cx="2055600" cy="10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2" name="Google Shape;602;p20"/>
          <p:cNvSpPr txBox="1">
            <a:spLocks noGrp="1"/>
          </p:cNvSpPr>
          <p:nvPr>
            <p:ph type="subTitle" idx="4"/>
          </p:nvPr>
        </p:nvSpPr>
        <p:spPr>
          <a:xfrm>
            <a:off x="1101000" y="3323400"/>
            <a:ext cx="2055600" cy="12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3" name="Google Shape;603;p20"/>
          <p:cNvSpPr txBox="1">
            <a:spLocks noGrp="1"/>
          </p:cNvSpPr>
          <p:nvPr>
            <p:ph type="subTitle" idx="5"/>
          </p:nvPr>
        </p:nvSpPr>
        <p:spPr>
          <a:xfrm>
            <a:off x="3551835" y="3323400"/>
            <a:ext cx="2055600" cy="12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4" name="Google Shape;604;p20"/>
          <p:cNvSpPr txBox="1">
            <a:spLocks noGrp="1"/>
          </p:cNvSpPr>
          <p:nvPr>
            <p:ph type="subTitle" idx="6"/>
          </p:nvPr>
        </p:nvSpPr>
        <p:spPr>
          <a:xfrm>
            <a:off x="6002651" y="3323400"/>
            <a:ext cx="2055600" cy="12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05" name="Google Shape;6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7934356" y="-2616828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0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-1165524" y="5955536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28397" y="983854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32236" y="6125367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0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-528525" y="-3051833"/>
            <a:ext cx="4080348" cy="3645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0" name="Google Shape;610;p20"/>
          <p:cNvGrpSpPr/>
          <p:nvPr/>
        </p:nvGrpSpPr>
        <p:grpSpPr>
          <a:xfrm>
            <a:off x="8539444" y="2593395"/>
            <a:ext cx="1344377" cy="2660416"/>
            <a:chOff x="272875" y="1527563"/>
            <a:chExt cx="255950" cy="455000"/>
          </a:xfrm>
        </p:grpSpPr>
        <p:sp>
          <p:nvSpPr>
            <p:cNvPr id="611" name="Google Shape;611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9" name="Google Shape;619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0" name="Google Shape;620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1" name="Google Shape;621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3" name="Google Shape;623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4" name="Google Shape;624;p20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6" name="Google Shape;626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7" name="Google Shape;627;p2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8" name="Google Shape;628;p2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9" name="Google Shape;629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0" name="Google Shape;630;p2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2" name="Google Shape;632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3" name="Google Shape;633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8" name="Google Shape;638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9" name="Google Shape;639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646" name="Google Shape;6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3459206" y="-4611361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2639">
            <a:off x="3986879" y="4566604"/>
            <a:ext cx="4674799" cy="6233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105254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58" name="Google Shape;65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55574" y="2645428"/>
            <a:ext cx="3668797" cy="489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663012" y="5259163"/>
            <a:ext cx="4891737" cy="366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639">
            <a:off x="1350329" y="4567768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0041">
            <a:off x="7896431" y="-2153627"/>
            <a:ext cx="4309450" cy="5745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1"/>
          <p:cNvPicPr preferRelativeResize="0"/>
          <p:nvPr/>
        </p:nvPicPr>
        <p:blipFill rotWithShape="1">
          <a:blip r:embed="rId6">
            <a:alphaModFix/>
          </a:blip>
          <a:srcRect t="32998"/>
          <a:stretch/>
        </p:blipFill>
        <p:spPr>
          <a:xfrm rot="10800000">
            <a:off x="-1428724" y="-2986096"/>
            <a:ext cx="4622152" cy="4129232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1"/>
          <p:cNvSpPr/>
          <p:nvPr/>
        </p:nvSpPr>
        <p:spPr>
          <a:xfrm rot="-8308005">
            <a:off x="2158994" y="6493211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664" name="Google Shape;664;p21"/>
          <p:cNvGrpSpPr/>
          <p:nvPr/>
        </p:nvGrpSpPr>
        <p:grpSpPr>
          <a:xfrm rot="10800000">
            <a:off x="-101979" y="-2251691"/>
            <a:ext cx="1344377" cy="2660416"/>
            <a:chOff x="272875" y="1527563"/>
            <a:chExt cx="255950" cy="455000"/>
          </a:xfrm>
        </p:grpSpPr>
        <p:sp>
          <p:nvSpPr>
            <p:cNvPr id="665" name="Google Shape;665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6" name="Google Shape;666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7" name="Google Shape;667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8" name="Google Shape;668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9" name="Google Shape;669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0" name="Google Shape;670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1" name="Google Shape;671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2" name="Google Shape;672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3" name="Google Shape;673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4" name="Google Shape;674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5" name="Google Shape;675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6" name="Google Shape;676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7" name="Google Shape;677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8" name="Google Shape;678;p21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9" name="Google Shape;679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0" name="Google Shape;680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1" name="Google Shape;681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2" name="Google Shape;682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3" name="Google Shape;683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4" name="Google Shape;684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5" name="Google Shape;685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6" name="Google Shape;686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7" name="Google Shape;687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9" name="Google Shape;689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0" name="Google Shape;690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1" name="Google Shape;691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2" name="Google Shape;692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3" name="Google Shape;693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4" name="Google Shape;694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5" name="Google Shape;695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6" name="Google Shape;696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7" name="Google Shape;697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8" name="Google Shape;698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9" name="Google Shape;699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439015369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2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2" name="Google Shape;702;p22"/>
          <p:cNvSpPr txBox="1">
            <a:spLocks noGrp="1"/>
          </p:cNvSpPr>
          <p:nvPr>
            <p:ph type="subTitle" idx="1"/>
          </p:nvPr>
        </p:nvSpPr>
        <p:spPr>
          <a:xfrm>
            <a:off x="1101225" y="29416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3" name="Google Shape;703;p22"/>
          <p:cNvSpPr txBox="1">
            <a:spLocks noGrp="1"/>
          </p:cNvSpPr>
          <p:nvPr>
            <p:ph type="subTitle" idx="2"/>
          </p:nvPr>
        </p:nvSpPr>
        <p:spPr>
          <a:xfrm>
            <a:off x="3578997" y="29416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4" name="Google Shape;704;p22"/>
          <p:cNvSpPr txBox="1">
            <a:spLocks noGrp="1"/>
          </p:cNvSpPr>
          <p:nvPr>
            <p:ph type="subTitle" idx="3"/>
          </p:nvPr>
        </p:nvSpPr>
        <p:spPr>
          <a:xfrm>
            <a:off x="1101225" y="50563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5" name="Google Shape;705;p22"/>
          <p:cNvSpPr txBox="1">
            <a:spLocks noGrp="1"/>
          </p:cNvSpPr>
          <p:nvPr>
            <p:ph type="subTitle" idx="4"/>
          </p:nvPr>
        </p:nvSpPr>
        <p:spPr>
          <a:xfrm>
            <a:off x="3578997" y="50563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5"/>
          </p:nvPr>
        </p:nvSpPr>
        <p:spPr>
          <a:xfrm>
            <a:off x="6056775" y="29416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subTitle" idx="6"/>
          </p:nvPr>
        </p:nvSpPr>
        <p:spPr>
          <a:xfrm>
            <a:off x="6056775" y="50563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7"/>
          </p:nvPr>
        </p:nvSpPr>
        <p:spPr>
          <a:xfrm>
            <a:off x="1101225" y="20621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subTitle" idx="8"/>
          </p:nvPr>
        </p:nvSpPr>
        <p:spPr>
          <a:xfrm>
            <a:off x="3578997" y="20621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9"/>
          </p:nvPr>
        </p:nvSpPr>
        <p:spPr>
          <a:xfrm>
            <a:off x="1101225" y="41762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1" name="Google Shape;711;p22"/>
          <p:cNvSpPr txBox="1">
            <a:spLocks noGrp="1"/>
          </p:cNvSpPr>
          <p:nvPr>
            <p:ph type="subTitle" idx="13"/>
          </p:nvPr>
        </p:nvSpPr>
        <p:spPr>
          <a:xfrm>
            <a:off x="3578997" y="41762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2" name="Google Shape;712;p22"/>
          <p:cNvSpPr txBox="1">
            <a:spLocks noGrp="1"/>
          </p:cNvSpPr>
          <p:nvPr>
            <p:ph type="subTitle" idx="14"/>
          </p:nvPr>
        </p:nvSpPr>
        <p:spPr>
          <a:xfrm>
            <a:off x="6056775" y="20621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3" name="Google Shape;713;p22"/>
          <p:cNvSpPr txBox="1">
            <a:spLocks noGrp="1"/>
          </p:cNvSpPr>
          <p:nvPr>
            <p:ph type="subTitle" idx="15"/>
          </p:nvPr>
        </p:nvSpPr>
        <p:spPr>
          <a:xfrm>
            <a:off x="6056775" y="41762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14" name="Google Shape;714;p22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2887371">
            <a:off x="-3795683" y="3749807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80626">
            <a:off x="858560" y="6492642"/>
            <a:ext cx="5745931" cy="43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2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8119200" y="-16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77885">
            <a:off x="7284913" y="4297581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578952" y="-4442332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22"/>
          <p:cNvSpPr/>
          <p:nvPr/>
        </p:nvSpPr>
        <p:spPr>
          <a:xfrm rot="2491995">
            <a:off x="-1304888" y="3201960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720" name="Google Shape;720;p22"/>
          <p:cNvGrpSpPr/>
          <p:nvPr/>
        </p:nvGrpSpPr>
        <p:grpSpPr>
          <a:xfrm>
            <a:off x="8321932" y="285061"/>
            <a:ext cx="1344377" cy="2660416"/>
            <a:chOff x="272875" y="1527563"/>
            <a:chExt cx="255950" cy="455000"/>
          </a:xfrm>
        </p:grpSpPr>
        <p:sp>
          <p:nvSpPr>
            <p:cNvPr id="721" name="Google Shape;721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2" name="Google Shape;722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3" name="Google Shape;723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6" name="Google Shape;726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7" name="Google Shape;727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0" name="Google Shape;730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1" name="Google Shape;731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4" name="Google Shape;734;p22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5" name="Google Shape;735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8" name="Google Shape;738;p2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9" name="Google Shape;739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8" name="Google Shape;748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9" name="Google Shape;749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2" name="Google Shape;752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3" name="Google Shape;753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4" name="Google Shape;754;p2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5" name="Google Shape;755;p2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756" name="Google Shape;7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89024">
            <a:off x="-955316" y="-3967159"/>
            <a:ext cx="3980359" cy="5307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531329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60" name="Google Shape;76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>
            <a:off x="-3099469" y="-1499228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23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033256">
            <a:off x="-2822875" y="4928472"/>
            <a:ext cx="5620477" cy="502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3754" y="-13154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33256">
            <a:off x="-1749585" y="4789878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23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7095450" y="-2925866"/>
            <a:ext cx="4080348" cy="3645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337333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68" name="Google Shape;76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>
            <a:off x="8350606" y="3250572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24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033256">
            <a:off x="-1965625" y="-4337864"/>
            <a:ext cx="5620477" cy="502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3754" y="-13154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33256">
            <a:off x="-1965360" y="-1936458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24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7095450" y="-2925866"/>
            <a:ext cx="4080348" cy="364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24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4932427" y="57681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3311" y="5960349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-3452868" y="3861462"/>
            <a:ext cx="5023553" cy="37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02549" y="6144785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738773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69872">
            <a:off x="5806293" y="769079"/>
            <a:ext cx="6375569" cy="478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57644" y="2455265"/>
            <a:ext cx="4151700" cy="55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2" name="Google Shape;782;p25"/>
          <p:cNvSpPr txBox="1"/>
          <p:nvPr/>
        </p:nvSpPr>
        <p:spPr>
          <a:xfrm>
            <a:off x="2099100" y="5396933"/>
            <a:ext cx="49458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ctr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" sz="75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CRÉDITOS: este modelo de apresentação foi criado pelo </a:t>
            </a:r>
            <a:r>
              <a:rPr lang="en" sz="75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75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e inclui ícones da </a:t>
            </a:r>
            <a:r>
              <a:rPr lang="en" sz="75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75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e infográficos e imagens da </a:t>
            </a:r>
            <a:r>
              <a:rPr lang="en" sz="75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83" name="Google Shape;78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0864" y="-2234700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221840">
            <a:off x="5885488" y="4971357"/>
            <a:ext cx="3800999" cy="2850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064542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88874" y="304795"/>
            <a:ext cx="3668797" cy="489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6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887371">
            <a:off x="-3814733" y="4318407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6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8430776" y="30478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77885">
            <a:off x="7284913" y="4297581"/>
            <a:ext cx="3919274" cy="522574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26"/>
          <p:cNvSpPr/>
          <p:nvPr/>
        </p:nvSpPr>
        <p:spPr>
          <a:xfrm rot="2491995">
            <a:off x="8353462" y="788960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pic>
        <p:nvPicPr>
          <p:cNvPr id="791" name="Google Shape;79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89024">
            <a:off x="-802916" y="-4017959"/>
            <a:ext cx="3980359" cy="530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663012" y="5259163"/>
            <a:ext cx="4891737" cy="366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62639">
            <a:off x="821154" y="4577902"/>
            <a:ext cx="4674799" cy="6233031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26"/>
          <p:cNvSpPr/>
          <p:nvPr/>
        </p:nvSpPr>
        <p:spPr>
          <a:xfrm rot="-8308005">
            <a:off x="1530695" y="678297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pic>
        <p:nvPicPr>
          <p:cNvPr id="795" name="Google Shape;7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89024">
            <a:off x="4446435" y="6015043"/>
            <a:ext cx="3980359" cy="530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26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887371">
            <a:off x="175067" y="-3343095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694677" y="-4366132"/>
            <a:ext cx="5254548" cy="700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698993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375079" y="4749871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27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-5400000">
            <a:off x="6784018" y="2469557"/>
            <a:ext cx="6162869" cy="309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2668">
            <a:off x="5233056" y="-4760578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27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-3908924" y="346740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2115">
            <a:off x="-2799309" y="-1449501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267202" y="5648091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4602" y="-5390647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27"/>
          <p:cNvSpPr/>
          <p:nvPr/>
        </p:nvSpPr>
        <p:spPr>
          <a:xfrm rot="-8308005">
            <a:off x="8193607" y="3954444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807" name="Google Shape;807;p27"/>
          <p:cNvGrpSpPr/>
          <p:nvPr/>
        </p:nvGrpSpPr>
        <p:grpSpPr>
          <a:xfrm rot="10800000">
            <a:off x="-1077229" y="3467443"/>
            <a:ext cx="1344377" cy="2660416"/>
            <a:chOff x="272875" y="1527563"/>
            <a:chExt cx="255950" cy="455000"/>
          </a:xfrm>
        </p:grpSpPr>
        <p:sp>
          <p:nvSpPr>
            <p:cNvPr id="808" name="Google Shape;808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843" name="Google Shape;84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16315" y="-3220167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393169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8759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192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3">
  <p:cSld name="Empty slide 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/>
          <p:nvPr/>
        </p:nvSpPr>
        <p:spPr>
          <a:xfrm>
            <a:off x="253325" y="2881767"/>
            <a:ext cx="3095400" cy="3810400"/>
          </a:xfrm>
          <a:prstGeom prst="rect">
            <a:avLst/>
          </a:prstGeom>
          <a:solidFill>
            <a:srgbClr val="FFFFFF">
              <a:alpha val="874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1875" y="3577167"/>
            <a:ext cx="2358300" cy="1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sz="1050" b="1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/>
          </p:nvPr>
        </p:nvSpPr>
        <p:spPr>
          <a:xfrm>
            <a:off x="539550" y="5026433"/>
            <a:ext cx="2523000" cy="1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2304253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30"/>
          <p:cNvSpPr txBox="1">
            <a:spLocks noGrp="1"/>
          </p:cNvSpPr>
          <p:nvPr>
            <p:ph type="title"/>
          </p:nvPr>
        </p:nvSpPr>
        <p:spPr>
          <a:xfrm>
            <a:off x="716775" y="681200"/>
            <a:ext cx="77106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62122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504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0505212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0026465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449061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5258248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4836033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0497695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8196315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88909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2">
  <p:cSld name="Empty slide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4245650" y="2090833"/>
            <a:ext cx="44826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1800">
                <a:solidFill>
                  <a:srgbClr val="19344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"/>
          </p:nvPr>
        </p:nvSpPr>
        <p:spPr>
          <a:xfrm>
            <a:off x="4879550" y="4926033"/>
            <a:ext cx="321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3E606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842843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4089709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253503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4218961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526387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2256526"/>
      </p:ext>
    </p:extLst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7" y="-663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7" y="-663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7" y="0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202438" y="856587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-640962" y="1910651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111912" y="910846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7" name="Pictur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-663"/>
            <a:ext cx="9141714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288" y="1121700"/>
            <a:ext cx="6858000" cy="2387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5288" y="3600450"/>
            <a:ext cx="6858000" cy="24511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951255"/>
      </p:ext>
    </p:extLst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399"/>
            <a:ext cx="4494413" cy="2827422"/>
          </a:xfrm>
        </p:spPr>
        <p:txBody>
          <a:bodyPr anchor="t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063" y="914400"/>
            <a:ext cx="3283286" cy="282742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</a:lstStyle>
          <a:p>
            <a:pPr marL="171450" lvl="0" indent="-171450"/>
            <a:r>
              <a:rPr lang="en-US" sz="135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904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68880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4286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9692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59537"/>
      </p:ext>
    </p:extLst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7" y="857251"/>
            <a:ext cx="4436203" cy="2076450"/>
          </a:xfrm>
        </p:spPr>
        <p:txBody>
          <a:bodyPr anchor="b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3190876"/>
            <a:ext cx="4436204" cy="29860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</a:lstStyle>
          <a:p>
            <a:pPr marL="171450" lvl="0" indent="-171450"/>
            <a:r>
              <a:rPr lang="en-US" sz="135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29376"/>
            <a:ext cx="2057400" cy="365125"/>
          </a:xfrm>
        </p:spPr>
        <p:txBody>
          <a:bodyPr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2140" y="0"/>
            <a:ext cx="3449574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2140" y="2286000"/>
            <a:ext cx="3449574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2140" y="4572000"/>
            <a:ext cx="3449574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29376"/>
            <a:ext cx="3086100" cy="365125"/>
          </a:xfrm>
        </p:spPr>
        <p:txBody>
          <a:bodyPr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9376"/>
            <a:ext cx="20574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59227"/>
      </p:ext>
    </p:extLst>
  </p:cSld>
  <p:clrMapOvr>
    <a:masterClrMapping/>
  </p:clrMapOvr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8" y="9278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44" y="9278"/>
            <a:ext cx="914171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890" y="9280"/>
            <a:ext cx="4327513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608" y="1131641"/>
            <a:ext cx="3991964" cy="238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8636" y="905256"/>
            <a:ext cx="3435858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88636" y="3520440"/>
            <a:ext cx="3435858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50" y="3600450"/>
            <a:ext cx="3992166" cy="24511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977776"/>
      </p:ext>
    </p:extLst>
  </p:cSld>
  <p:clrMapOvr>
    <a:masterClrMapping/>
  </p:clrMapOvr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Char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514350" indent="-17145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200150" indent="-17145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7175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1">
  <p:cSld name="Empty slide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477850" y="0"/>
            <a:ext cx="4144500" cy="3536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661025" y="211900"/>
            <a:ext cx="3810000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661025" y="1520367"/>
            <a:ext cx="3667500" cy="16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4654248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2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2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" y="484632"/>
            <a:ext cx="9134856" cy="590702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016"/>
            <a:ext cx="360045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4835779"/>
            <a:ext cx="3600450" cy="1066800"/>
          </a:xfrm>
        </p:spPr>
        <p:txBody>
          <a:bodyPr>
            <a:normAutofit/>
          </a:bodyPr>
          <a:lstStyle>
            <a:lvl1pPr marL="171450" indent="0">
              <a:buNone/>
              <a:defRPr sz="16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18800"/>
      </p:ext>
    </p:extLst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5498" y="2240280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54046" y="2240280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9452" y="2267712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64858" y="2267712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6022" y="4733925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498" y="5343144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4046" y="4733925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3522" y="5343144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5980" y="4733544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75456" y="5342763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3479" y="4737100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55" y="5346319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81103"/>
      </p:ext>
    </p:extLst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60321"/>
            <a:ext cx="3868340" cy="3446463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3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3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3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3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60321"/>
            <a:ext cx="3887391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3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3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3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3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011680"/>
            <a:ext cx="386834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6771" y="2011680"/>
            <a:ext cx="388739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764849"/>
      </p:ext>
    </p:extLst>
  </p:cSld>
  <p:clrMapOvr>
    <a:masterClrMapping/>
  </p:clrMapOvr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85800"/>
            <a:ext cx="788670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011680"/>
            <a:ext cx="253746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560321"/>
            <a:ext cx="253746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0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0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0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0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03270" y="2011680"/>
            <a:ext cx="253746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03270" y="2560321"/>
            <a:ext cx="253746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0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0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0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0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6701" y="2011680"/>
            <a:ext cx="253746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76701" y="2560321"/>
            <a:ext cx="253746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0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0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0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0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80469"/>
      </p:ext>
    </p:extLst>
  </p:cSld>
  <p:clrMapOvr>
    <a:masterClrMapping/>
  </p:clrMapOvr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7" y="857251"/>
            <a:ext cx="4617038" cy="2076450"/>
          </a:xfrm>
        </p:spPr>
        <p:txBody>
          <a:bodyPr anchor="b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3190876"/>
            <a:ext cx="4617039" cy="2986087"/>
          </a:xfrm>
        </p:spPr>
        <p:txBody>
          <a:bodyPr>
            <a:normAutofit/>
          </a:bodyPr>
          <a:lstStyle>
            <a:lvl1pPr marL="0" indent="0">
              <a:buNone/>
              <a:defRPr sz="1650"/>
            </a:lvl1pPr>
          </a:lstStyle>
          <a:p>
            <a:pPr marL="171450" lvl="0" indent="-171450"/>
            <a:r>
              <a:rPr lang="en-US" sz="15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/>
        </p:nvSpPr>
        <p:spPr>
          <a:xfrm>
            <a:off x="630936" y="6429376"/>
            <a:ext cx="1985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B23B9F-B223-42FC-B961-B8BFC75D2259}" type="datetime1">
              <a:rPr lang="en-US" sz="675" smtClean="0">
                <a:solidFill>
                  <a:schemeClr val="tx2">
                    <a:alpha val="60000"/>
                  </a:schemeClr>
                </a:solidFill>
              </a:rPr>
              <a:pPr/>
              <a:t>8/8/2025</a:t>
            </a:fld>
            <a:endParaRPr lang="en-US" sz="675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/>
        </p:nvSpPr>
        <p:spPr>
          <a:xfrm>
            <a:off x="3033522" y="6429376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>
                <a:solidFill>
                  <a:schemeClr val="tx2">
                    <a:alpha val="60000"/>
                  </a:schemeClr>
                </a:solidFill>
              </a:rPr>
              <a:t>Sample footer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/>
        </p:nvSpPr>
        <p:spPr>
          <a:xfrm>
            <a:off x="6460236" y="6429376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844951-7827-47D4-8276-7DDE1FA7D85A}" type="slidenum">
              <a:rPr lang="en-US" sz="675" smtClean="0">
                <a:solidFill>
                  <a:schemeClr val="tx2">
                    <a:alpha val="60000"/>
                  </a:schemeClr>
                </a:solidFill>
              </a:rPr>
              <a:pPr/>
              <a:t>‹#›</a:t>
            </a:fld>
            <a:endParaRPr lang="en-US" sz="675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696" y="484632"/>
            <a:ext cx="3209544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68696" y="3511296"/>
            <a:ext cx="3209544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2574607"/>
      </p:ext>
    </p:extLst>
  </p:cSld>
  <p:clrMapOvr>
    <a:masterClrMapping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93769"/>
            <a:ext cx="4494413" cy="2319306"/>
          </a:xfrm>
        </p:spPr>
        <p:txBody>
          <a:bodyPr anchor="t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332" y="484632"/>
            <a:ext cx="8407908" cy="319125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350" y="3893770"/>
            <a:ext cx="3283286" cy="2319306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</a:lstStyle>
          <a:p>
            <a:pPr marL="171450" lvl="0" indent="-171450"/>
            <a:r>
              <a:rPr lang="en-US" sz="135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490"/>
            <a:ext cx="2057400" cy="365125"/>
          </a:xfr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34007"/>
      </p:ext>
    </p:extLst>
  </p:cSld>
  <p:clrMapOvr>
    <a:masterClrMapping/>
  </p:clrMapOvr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3835"/>
      </p:ext>
    </p:extLst>
  </p:cSld>
  <p:clrMapOvr>
    <a:masterClrMapping/>
  </p:clrMapOvr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31427"/>
      </p:ext>
    </p:extLst>
  </p:cSld>
  <p:clrMapOvr>
    <a:masterClrMapping/>
  </p:clrMapOvr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69429"/>
      </p:ext>
    </p:extLst>
  </p:cSld>
  <p:clrMapOvr>
    <a:masterClrMapping/>
  </p:clrMapOvr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057400"/>
            <a:ext cx="38862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057400"/>
            <a:ext cx="38862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3337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 text &amp; some text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67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6"/>
          <p:cNvSpPr txBox="1">
            <a:spLocks noGrp="1"/>
          </p:cNvSpPr>
          <p:nvPr>
            <p:ph type="title" idx="2"/>
          </p:nvPr>
        </p:nvSpPr>
        <p:spPr>
          <a:xfrm>
            <a:off x="867300" y="3971367"/>
            <a:ext cx="74094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13924307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907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85800"/>
            <a:ext cx="2949178" cy="1371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685801"/>
            <a:ext cx="4629150" cy="51752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209800"/>
            <a:ext cx="2949178" cy="36591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50227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85800"/>
            <a:ext cx="2949178" cy="1371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685801"/>
            <a:ext cx="4629150" cy="51752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209800"/>
            <a:ext cx="2949178" cy="36591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5192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5207389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7946771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961716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 text &amp; some text slide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867300" y="3971367"/>
            <a:ext cx="74094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930100" y="1308700"/>
            <a:ext cx="7283700" cy="2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5400" b="1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711564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795300" y="517533"/>
            <a:ext cx="7553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1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49168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itle and text right">
  <p:cSld name="Image slide with title and text righ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 hasCustomPrompt="1"/>
          </p:nvPr>
        </p:nvSpPr>
        <p:spPr>
          <a:xfrm>
            <a:off x="3830850" y="900300"/>
            <a:ext cx="5301000" cy="1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3600">
                <a:solidFill>
                  <a:srgbClr val="01010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399300" y="1866900"/>
            <a:ext cx="61641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2" hasCustomPrompt="1"/>
          </p:nvPr>
        </p:nvSpPr>
        <p:spPr>
          <a:xfrm>
            <a:off x="3830850" y="2586100"/>
            <a:ext cx="5301000" cy="1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3600">
                <a:solidFill>
                  <a:srgbClr val="01010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3"/>
          </p:nvPr>
        </p:nvSpPr>
        <p:spPr>
          <a:xfrm>
            <a:off x="3399300" y="3552700"/>
            <a:ext cx="61641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4" hasCustomPrompt="1"/>
          </p:nvPr>
        </p:nvSpPr>
        <p:spPr>
          <a:xfrm>
            <a:off x="3830850" y="4271900"/>
            <a:ext cx="5301000" cy="1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3600">
                <a:solidFill>
                  <a:srgbClr val="01010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5"/>
          </p:nvPr>
        </p:nvSpPr>
        <p:spPr>
          <a:xfrm>
            <a:off x="3399300" y="5238500"/>
            <a:ext cx="61641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118408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ext">
  <p:cSld name="Image slide with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227550" y="396233"/>
            <a:ext cx="86889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5340273" y="1567967"/>
            <a:ext cx="3095100" cy="1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2"/>
          </p:nvPr>
        </p:nvSpPr>
        <p:spPr>
          <a:xfrm>
            <a:off x="5340273" y="4255668"/>
            <a:ext cx="3095100" cy="1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850125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4062450" y="921967"/>
            <a:ext cx="1019100" cy="13588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89811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slide">
  <p:cSld name="Four columns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>
            <a:off x="489475" y="2095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2"/>
          </p:nvPr>
        </p:nvSpPr>
        <p:spPr>
          <a:xfrm>
            <a:off x="489475" y="4846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3"/>
          </p:nvPr>
        </p:nvSpPr>
        <p:spPr>
          <a:xfrm>
            <a:off x="2879225" y="2095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4"/>
          </p:nvPr>
        </p:nvSpPr>
        <p:spPr>
          <a:xfrm>
            <a:off x="2879225" y="4846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5"/>
          </p:nvPr>
        </p:nvSpPr>
        <p:spPr>
          <a:xfrm>
            <a:off x="182025" y="16973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6"/>
          </p:nvPr>
        </p:nvSpPr>
        <p:spPr>
          <a:xfrm>
            <a:off x="182025" y="44480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7"/>
          </p:nvPr>
        </p:nvSpPr>
        <p:spPr>
          <a:xfrm>
            <a:off x="2571725" y="16973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8"/>
          </p:nvPr>
        </p:nvSpPr>
        <p:spPr>
          <a:xfrm>
            <a:off x="2571725" y="44480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827059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s &amp; two column">
  <p:cSld name="Slide with images &amp; two colum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77250" y="3645867"/>
            <a:ext cx="38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5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 idx="2"/>
          </p:nvPr>
        </p:nvSpPr>
        <p:spPr>
          <a:xfrm>
            <a:off x="4949250" y="3645867"/>
            <a:ext cx="38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5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title" idx="3"/>
          </p:nvPr>
        </p:nvSpPr>
        <p:spPr>
          <a:xfrm>
            <a:off x="674850" y="4617700"/>
            <a:ext cx="32223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title" idx="4"/>
          </p:nvPr>
        </p:nvSpPr>
        <p:spPr>
          <a:xfrm>
            <a:off x="5246850" y="4617700"/>
            <a:ext cx="32223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22" name="Google Shape;122;p22"/>
          <p:cNvCxnSpPr/>
          <p:nvPr/>
        </p:nvCxnSpPr>
        <p:spPr>
          <a:xfrm>
            <a:off x="4583875" y="3662867"/>
            <a:ext cx="0" cy="25056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0801001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and title">
  <p:cSld name="Slide with image and titl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5083800" y="1776333"/>
            <a:ext cx="363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5083800" y="33049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Google Shape;126;p23"/>
          <p:cNvSpPr/>
          <p:nvPr/>
        </p:nvSpPr>
        <p:spPr>
          <a:xfrm>
            <a:off x="0" y="0"/>
            <a:ext cx="4457400" cy="68580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23"/>
          <p:cNvCxnSpPr/>
          <p:nvPr/>
        </p:nvCxnSpPr>
        <p:spPr>
          <a:xfrm>
            <a:off x="5161825" y="1547767"/>
            <a:ext cx="1140000" cy="0"/>
          </a:xfrm>
          <a:prstGeom prst="straightConnector1">
            <a:avLst/>
          </a:prstGeom>
          <a:noFill/>
          <a:ln w="19050" cap="flat" cmpd="sng">
            <a:solidFill>
              <a:srgbClr val="1934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5430108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and title 1">
  <p:cSld name="Slide with image and title 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5083800" y="1776333"/>
            <a:ext cx="363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5083800" y="33049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1" name="Google Shape;131;p24"/>
          <p:cNvCxnSpPr/>
          <p:nvPr/>
        </p:nvCxnSpPr>
        <p:spPr>
          <a:xfrm>
            <a:off x="5161825" y="1547767"/>
            <a:ext cx="1140000" cy="0"/>
          </a:xfrm>
          <a:prstGeom prst="straightConnector1">
            <a:avLst/>
          </a:prstGeom>
          <a:noFill/>
          <a:ln w="19050" cap="flat" cmpd="sng">
            <a:solidFill>
              <a:srgbClr val="1934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7498489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text right" type="titleOnly">
  <p:cSld name="Title slide with text righ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/>
          <p:nvPr/>
        </p:nvSpPr>
        <p:spPr>
          <a:xfrm>
            <a:off x="4722150" y="2159367"/>
            <a:ext cx="4449000" cy="9476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5109900" y="2251367"/>
            <a:ext cx="35991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19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 idx="2"/>
          </p:nvPr>
        </p:nvSpPr>
        <p:spPr>
          <a:xfrm>
            <a:off x="5109900" y="3425467"/>
            <a:ext cx="28428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36" name="Google Shape;136;p25"/>
          <p:cNvCxnSpPr/>
          <p:nvPr/>
        </p:nvCxnSpPr>
        <p:spPr>
          <a:xfrm>
            <a:off x="7703150" y="5362333"/>
            <a:ext cx="506700" cy="6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0394195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nd text left">
  <p:cSld name="Title slide and text lef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 flipH="1">
            <a:off x="0" y="2159367"/>
            <a:ext cx="4449000" cy="9476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 flipH="1">
            <a:off x="462150" y="2251367"/>
            <a:ext cx="35991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19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title" idx="2"/>
          </p:nvPr>
        </p:nvSpPr>
        <p:spPr>
          <a:xfrm flipH="1">
            <a:off x="1218450" y="3425467"/>
            <a:ext cx="28428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41" name="Google Shape;141;p26"/>
          <p:cNvCxnSpPr/>
          <p:nvPr/>
        </p:nvCxnSpPr>
        <p:spPr>
          <a:xfrm flipH="1">
            <a:off x="961300" y="5362333"/>
            <a:ext cx="506700" cy="6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2372507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nd text left 1">
  <p:cSld name="Title slide and text left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/>
          <p:nvPr/>
        </p:nvSpPr>
        <p:spPr>
          <a:xfrm flipH="1">
            <a:off x="0" y="2159367"/>
            <a:ext cx="4449000" cy="9476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 flipH="1">
            <a:off x="462150" y="2251367"/>
            <a:ext cx="35991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19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 idx="2"/>
          </p:nvPr>
        </p:nvSpPr>
        <p:spPr>
          <a:xfrm flipH="1">
            <a:off x="1218550" y="3425467"/>
            <a:ext cx="69558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886791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99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3401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500277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- Right">
  <p:cSld name="Title and text - Righ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55975" y="3216300"/>
            <a:ext cx="424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7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 idx="2"/>
          </p:nvPr>
        </p:nvSpPr>
        <p:spPr>
          <a:xfrm>
            <a:off x="463975" y="3768867"/>
            <a:ext cx="4032000" cy="27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2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93408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235879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113851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50177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657002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22802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976292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5070581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0483041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13619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4805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slide">
  <p:cSld name="Title and sub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67675" y="550900"/>
            <a:ext cx="870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2"/>
          </p:nvPr>
        </p:nvSpPr>
        <p:spPr>
          <a:xfrm>
            <a:off x="367675" y="1212900"/>
            <a:ext cx="7553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1500">
                <a:solidFill>
                  <a:srgbClr val="A0A0A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7080613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52026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3277041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008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278863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558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60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0947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9808884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11599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72247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itle and text left">
  <p:cSld name="Image slide with title and text lef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5083800" y="455533"/>
            <a:ext cx="363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5083800" y="19841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5083800" y="50897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p6"/>
          <p:cNvSpPr/>
          <p:nvPr/>
        </p:nvSpPr>
        <p:spPr>
          <a:xfrm>
            <a:off x="5074251" y="5089733"/>
            <a:ext cx="3760500" cy="1414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3"/>
          </p:nvPr>
        </p:nvSpPr>
        <p:spPr>
          <a:xfrm>
            <a:off x="5191125" y="5115000"/>
            <a:ext cx="3526800" cy="13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0377188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9320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5845859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765554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1976973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74964537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7039115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9549813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81603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156885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9218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 slide" type="twoColTx">
  <p:cSld name="Title &amp; two column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202925" y="622167"/>
            <a:ext cx="6738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sz="22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title" idx="2"/>
          </p:nvPr>
        </p:nvSpPr>
        <p:spPr>
          <a:xfrm>
            <a:off x="1677450" y="2847867"/>
            <a:ext cx="23994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 idx="3"/>
          </p:nvPr>
        </p:nvSpPr>
        <p:spPr>
          <a:xfrm>
            <a:off x="1266000" y="3509867"/>
            <a:ext cx="3222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3" name="Google Shape;33;p7"/>
          <p:cNvCxnSpPr/>
          <p:nvPr/>
        </p:nvCxnSpPr>
        <p:spPr>
          <a:xfrm>
            <a:off x="4567200" y="3015000"/>
            <a:ext cx="9600" cy="26684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34;p7"/>
          <p:cNvSpPr txBox="1">
            <a:spLocks noGrp="1"/>
          </p:cNvSpPr>
          <p:nvPr>
            <p:ph type="title" idx="4"/>
          </p:nvPr>
        </p:nvSpPr>
        <p:spPr>
          <a:xfrm>
            <a:off x="5067200" y="2847867"/>
            <a:ext cx="23994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 idx="5"/>
          </p:nvPr>
        </p:nvSpPr>
        <p:spPr>
          <a:xfrm>
            <a:off x="4655750" y="3509867"/>
            <a:ext cx="3222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2021040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4058649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725734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57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7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2356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339250" y="3"/>
            <a:ext cx="1869727" cy="7133167"/>
            <a:chOff x="7339248" y="0"/>
            <a:chExt cx="1869727" cy="5349875"/>
          </a:xfrm>
        </p:grpSpPr>
        <p:sp>
          <p:nvSpPr>
            <p:cNvPr id="10" name="Google Shape;10;p2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50" name="Google Shape;150;p2"/>
          <p:cNvSpPr txBox="1">
            <a:spLocks noGrp="1"/>
          </p:cNvSpPr>
          <p:nvPr>
            <p:ph type="ctrTitle"/>
          </p:nvPr>
        </p:nvSpPr>
        <p:spPr>
          <a:xfrm>
            <a:off x="750125" y="975167"/>
            <a:ext cx="3822000" cy="3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750125" y="5168033"/>
            <a:ext cx="3822000" cy="7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643876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3"/>
          <p:cNvGrpSpPr/>
          <p:nvPr/>
        </p:nvGrpSpPr>
        <p:grpSpPr>
          <a:xfrm>
            <a:off x="7339250" y="3"/>
            <a:ext cx="1869727" cy="7133167"/>
            <a:chOff x="7339248" y="0"/>
            <a:chExt cx="1869727" cy="5349875"/>
          </a:xfrm>
        </p:grpSpPr>
        <p:sp>
          <p:nvSpPr>
            <p:cNvPr id="154" name="Google Shape;154;p3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94" name="Google Shape;294;p3"/>
          <p:cNvSpPr txBox="1">
            <a:spLocks noGrp="1"/>
          </p:cNvSpPr>
          <p:nvPr>
            <p:ph type="title" hasCustomPrompt="1"/>
          </p:nvPr>
        </p:nvSpPr>
        <p:spPr>
          <a:xfrm flipH="1">
            <a:off x="1605175" y="1102300"/>
            <a:ext cx="1608900" cy="1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75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3"/>
          <p:cNvSpPr txBox="1">
            <a:spLocks noGrp="1"/>
          </p:cNvSpPr>
          <p:nvPr>
            <p:ph type="title" idx="2"/>
          </p:nvPr>
        </p:nvSpPr>
        <p:spPr>
          <a:xfrm>
            <a:off x="3492313" y="1115433"/>
            <a:ext cx="2994300" cy="5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62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6" name="Google Shape;296;p3"/>
          <p:cNvSpPr txBox="1">
            <a:spLocks noGrp="1"/>
          </p:cNvSpPr>
          <p:nvPr>
            <p:ph type="subTitle" idx="1"/>
          </p:nvPr>
        </p:nvSpPr>
        <p:spPr>
          <a:xfrm>
            <a:off x="3492313" y="1813033"/>
            <a:ext cx="2994300" cy="7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6742142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"/>
          <p:cNvSpPr txBox="1">
            <a:spLocks noGrp="1"/>
          </p:cNvSpPr>
          <p:nvPr>
            <p:ph type="body" idx="1"/>
          </p:nvPr>
        </p:nvSpPr>
        <p:spPr>
          <a:xfrm>
            <a:off x="733925" y="1954467"/>
            <a:ext cx="7676100" cy="39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825"/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028700" lvl="2" indent="-23812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371600" lvl="3" indent="-23812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1714500" lvl="4" indent="-23812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057400" lvl="5" indent="-23812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2400300" lvl="6" indent="-23812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2743200" lvl="7" indent="-23812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3086100" lvl="8" indent="-23812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9" name="Google Shape;299;p4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00" name="Google Shape;300;p4"/>
          <p:cNvGrpSpPr/>
          <p:nvPr/>
        </p:nvGrpSpPr>
        <p:grpSpPr>
          <a:xfrm>
            <a:off x="-451746" y="3"/>
            <a:ext cx="801246" cy="7133167"/>
            <a:chOff x="-355746" y="0"/>
            <a:chExt cx="801246" cy="5349875"/>
          </a:xfrm>
        </p:grpSpPr>
        <p:sp>
          <p:nvSpPr>
            <p:cNvPr id="301" name="Google Shape;301;p4"/>
            <p:cNvSpPr/>
            <p:nvPr/>
          </p:nvSpPr>
          <p:spPr>
            <a:xfrm>
              <a:off x="-89107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-355746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78195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78195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89107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89107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78195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355746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78859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-355746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78859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-355746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-355746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78195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-89107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-355746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-89107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-89107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-355746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78859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-89107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178859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-355746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-89107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-89107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78859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-355746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178195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-89107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355746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89107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355746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178195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178195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89107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89107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178195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355746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78859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-355746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178195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-355746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-355746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178195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-89107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-355746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-89107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-89107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-355746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178859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-89107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178859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-355746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-89107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-89107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178859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-355746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178859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-89107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-355746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61" name="Google Shape;361;p4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362" name="Google Shape;362;p4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4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6996455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"/>
          <p:cNvSpPr txBox="1">
            <a:spLocks noGrp="1"/>
          </p:cNvSpPr>
          <p:nvPr>
            <p:ph type="title"/>
          </p:nvPr>
        </p:nvSpPr>
        <p:spPr>
          <a:xfrm>
            <a:off x="733925" y="1029267"/>
            <a:ext cx="3563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6" name="Google Shape;366;p5"/>
          <p:cNvSpPr txBox="1">
            <a:spLocks noGrp="1"/>
          </p:cNvSpPr>
          <p:nvPr>
            <p:ph type="subTitle" idx="1"/>
          </p:nvPr>
        </p:nvSpPr>
        <p:spPr>
          <a:xfrm>
            <a:off x="1278375" y="2995500"/>
            <a:ext cx="3019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7" name="Google Shape;367;p5"/>
          <p:cNvSpPr txBox="1">
            <a:spLocks noGrp="1"/>
          </p:cNvSpPr>
          <p:nvPr>
            <p:ph type="subTitle" idx="2"/>
          </p:nvPr>
        </p:nvSpPr>
        <p:spPr>
          <a:xfrm>
            <a:off x="1278425" y="2457867"/>
            <a:ext cx="3019200" cy="2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8" name="Google Shape;368;p5"/>
          <p:cNvSpPr txBox="1">
            <a:spLocks noGrp="1"/>
          </p:cNvSpPr>
          <p:nvPr>
            <p:ph type="subTitle" idx="3"/>
          </p:nvPr>
        </p:nvSpPr>
        <p:spPr>
          <a:xfrm>
            <a:off x="1278375" y="4984967"/>
            <a:ext cx="3019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9" name="Google Shape;369;p5"/>
          <p:cNvSpPr txBox="1">
            <a:spLocks noGrp="1"/>
          </p:cNvSpPr>
          <p:nvPr>
            <p:ph type="subTitle" idx="4"/>
          </p:nvPr>
        </p:nvSpPr>
        <p:spPr>
          <a:xfrm>
            <a:off x="1278425" y="4447333"/>
            <a:ext cx="3019200" cy="2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70" name="Google Shape;370;p5"/>
          <p:cNvGrpSpPr/>
          <p:nvPr/>
        </p:nvGrpSpPr>
        <p:grpSpPr>
          <a:xfrm>
            <a:off x="7274275" y="3"/>
            <a:ext cx="1869727" cy="7133167"/>
            <a:chOff x="-479652" y="0"/>
            <a:chExt cx="1869727" cy="5349875"/>
          </a:xfrm>
        </p:grpSpPr>
        <p:sp>
          <p:nvSpPr>
            <p:cNvPr id="371" name="Google Shape;371;p5"/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7527502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6"/>
          <p:cNvGrpSpPr/>
          <p:nvPr/>
        </p:nvGrpSpPr>
        <p:grpSpPr>
          <a:xfrm>
            <a:off x="733913" y="975935"/>
            <a:ext cx="7675980" cy="873067"/>
            <a:chOff x="733925" y="689750"/>
            <a:chExt cx="7276500" cy="654800"/>
          </a:xfrm>
        </p:grpSpPr>
        <p:cxnSp>
          <p:nvCxnSpPr>
            <p:cNvPr id="513" name="Google Shape;513;p6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6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5" name="Google Shape;515;p6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16" name="Google Shape;516;p6"/>
          <p:cNvGrpSpPr/>
          <p:nvPr/>
        </p:nvGrpSpPr>
        <p:grpSpPr>
          <a:xfrm>
            <a:off x="-510250" y="6253182"/>
            <a:ext cx="10164475" cy="1424731"/>
            <a:chOff x="-510250" y="4689885"/>
            <a:chExt cx="10164475" cy="1068548"/>
          </a:xfrm>
        </p:grpSpPr>
        <p:sp>
          <p:nvSpPr>
            <p:cNvPr id="517" name="Google Shape;517;p6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8" name="Google Shape;518;p6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9" name="Google Shape;519;p6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0" name="Google Shape;520;p6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1" name="Google Shape;521;p6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2" name="Google Shape;522;p6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3" name="Google Shape;523;p6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4" name="Google Shape;524;p6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5" name="Google Shape;525;p6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6" name="Google Shape;526;p6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7" name="Google Shape;527;p6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8" name="Google Shape;528;p6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9" name="Google Shape;529;p6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0" name="Google Shape;530;p6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1" name="Google Shape;531;p6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2" name="Google Shape;532;p6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3" name="Google Shape;533;p6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4" name="Google Shape;534;p6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5" name="Google Shape;535;p6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6" name="Google Shape;536;p6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7" name="Google Shape;537;p6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8" name="Google Shape;538;p6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9" name="Google Shape;539;p6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0" name="Google Shape;540;p6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1" name="Google Shape;541;p6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2" name="Google Shape;542;p6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3" name="Google Shape;543;p6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4" name="Google Shape;544;p6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5" name="Google Shape;545;p6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6" name="Google Shape;546;p6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7" name="Google Shape;547;p6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8" name="Google Shape;548;p6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9" name="Google Shape;549;p6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0" name="Google Shape;550;p6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1" name="Google Shape;551;p6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2" name="Google Shape;552;p6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3" name="Google Shape;553;p6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4" name="Google Shape;554;p6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5" name="Google Shape;555;p6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6" name="Google Shape;556;p6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7" name="Google Shape;557;p6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8" name="Google Shape;558;p6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9" name="Google Shape;559;p6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0" name="Google Shape;560;p6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1" name="Google Shape;561;p6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2" name="Google Shape;562;p6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3" name="Google Shape;563;p6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4" name="Google Shape;564;p6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5" name="Google Shape;565;p6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6" name="Google Shape;566;p6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7" name="Google Shape;567;p6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8" name="Google Shape;568;p6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9" name="Google Shape;569;p6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0" name="Google Shape;570;p6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1" name="Google Shape;571;p6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2" name="Google Shape;572;p6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3" name="Google Shape;573;p6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4" name="Google Shape;574;p6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5" name="Google Shape;575;p6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6" name="Google Shape;576;p6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7" name="Google Shape;577;p6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8" name="Google Shape;578;p6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9" name="Google Shape;579;p6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0" name="Google Shape;580;p6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1" name="Google Shape;581;p6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2" name="Google Shape;582;p6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3" name="Google Shape;583;p6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4" name="Google Shape;584;p6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5" name="Google Shape;585;p6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6" name="Google Shape;586;p6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7" name="Google Shape;587;p6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8" name="Google Shape;588;p6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9" name="Google Shape;589;p6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0" name="Google Shape;590;p6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1" name="Google Shape;591;p6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2" name="Google Shape;592;p6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3" name="Google Shape;593;p6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4" name="Google Shape;594;p6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5" name="Google Shape;595;p6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6" name="Google Shape;596;p6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7" name="Google Shape;597;p6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8" name="Google Shape;598;p6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9" name="Google Shape;599;p6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0" name="Google Shape;600;p6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1" name="Google Shape;601;p6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2" name="Google Shape;602;p6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3" name="Google Shape;603;p6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4" name="Google Shape;604;p6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5" name="Google Shape;605;p6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6" name="Google Shape;606;p6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7" name="Google Shape;607;p6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8" name="Google Shape;608;p6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9" name="Google Shape;609;p6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0" name="Google Shape;610;p6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1" name="Google Shape;611;p6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2" name="Google Shape;612;p6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3" name="Google Shape;613;p6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4" name="Google Shape;614;p6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5" name="Google Shape;615;p6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6" name="Google Shape;616;p6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7" name="Google Shape;617;p6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8" name="Google Shape;618;p6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9" name="Google Shape;619;p6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0" name="Google Shape;620;p6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1" name="Google Shape;621;p6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2" name="Google Shape;622;p6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3" name="Google Shape;623;p6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4" name="Google Shape;624;p6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5" name="Google Shape;625;p6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6" name="Google Shape;626;p6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7" name="Google Shape;627;p6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8" name="Google Shape;628;p6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9" name="Google Shape;629;p6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0" name="Google Shape;630;p6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1" name="Google Shape;631;p6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2" name="Google Shape;632;p6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3" name="Google Shape;633;p6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4" name="Google Shape;634;p6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5" name="Google Shape;635;p6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6" name="Google Shape;636;p6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7" name="Google Shape;637;p6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8" name="Google Shape;638;p6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9" name="Google Shape;639;p6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0" name="Google Shape;640;p6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1" name="Google Shape;641;p6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2" name="Google Shape;642;p6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3" name="Google Shape;643;p6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4" name="Google Shape;644;p6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5" name="Google Shape;645;p6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6" name="Google Shape;646;p6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7" name="Google Shape;647;p6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8" name="Google Shape;648;p6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9" name="Google Shape;649;p6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0" name="Google Shape;650;p6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1" name="Google Shape;651;p6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2" name="Google Shape;652;p6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3" name="Google Shape;653;p6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4" name="Google Shape;654;p6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5" name="Google Shape;655;p6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6" name="Google Shape;656;p6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7" name="Google Shape;657;p6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8" name="Google Shape;658;p6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9" name="Google Shape;659;p6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0" name="Google Shape;660;p6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1" name="Google Shape;661;p6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2" name="Google Shape;662;p6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3" name="Google Shape;663;p6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4" name="Google Shape;664;p6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5" name="Google Shape;665;p6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6" name="Google Shape;666;p6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7" name="Google Shape;667;p6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8" name="Google Shape;668;p6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5334636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 slide">
  <p:cSld name="Title &amp; 3 column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795448" y="28478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 idx="2"/>
          </p:nvPr>
        </p:nvSpPr>
        <p:spPr>
          <a:xfrm>
            <a:off x="795300" y="3509867"/>
            <a:ext cx="2358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 idx="3"/>
          </p:nvPr>
        </p:nvSpPr>
        <p:spPr>
          <a:xfrm>
            <a:off x="3543711" y="28478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title" idx="4"/>
          </p:nvPr>
        </p:nvSpPr>
        <p:spPr>
          <a:xfrm>
            <a:off x="3543638" y="3509867"/>
            <a:ext cx="2358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 idx="5"/>
          </p:nvPr>
        </p:nvSpPr>
        <p:spPr>
          <a:xfrm>
            <a:off x="6292048" y="28478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 idx="6"/>
          </p:nvPr>
        </p:nvSpPr>
        <p:spPr>
          <a:xfrm>
            <a:off x="6291975" y="3509867"/>
            <a:ext cx="2358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3" name="Google Shape;43;p8"/>
          <p:cNvCxnSpPr/>
          <p:nvPr/>
        </p:nvCxnSpPr>
        <p:spPr>
          <a:xfrm>
            <a:off x="3363029" y="3257792"/>
            <a:ext cx="0" cy="185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4;p8"/>
          <p:cNvCxnSpPr/>
          <p:nvPr/>
        </p:nvCxnSpPr>
        <p:spPr>
          <a:xfrm>
            <a:off x="6082548" y="3257792"/>
            <a:ext cx="0" cy="185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8"/>
          <p:cNvSpPr txBox="1">
            <a:spLocks noGrp="1"/>
          </p:cNvSpPr>
          <p:nvPr>
            <p:ph type="title" idx="7"/>
          </p:nvPr>
        </p:nvSpPr>
        <p:spPr>
          <a:xfrm>
            <a:off x="1202925" y="622167"/>
            <a:ext cx="6738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sz="22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420764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7"/>
          <p:cNvGrpSpPr/>
          <p:nvPr/>
        </p:nvGrpSpPr>
        <p:grpSpPr>
          <a:xfrm>
            <a:off x="-359351" y="3"/>
            <a:ext cx="1869727" cy="7133167"/>
            <a:chOff x="-479652" y="0"/>
            <a:chExt cx="1869727" cy="5349875"/>
          </a:xfrm>
        </p:grpSpPr>
        <p:sp>
          <p:nvSpPr>
            <p:cNvPr id="671" name="Google Shape;671;p7"/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811" name="Google Shape;811;p7"/>
          <p:cNvSpPr txBox="1">
            <a:spLocks noGrp="1"/>
          </p:cNvSpPr>
          <p:nvPr>
            <p:ph type="title"/>
          </p:nvPr>
        </p:nvSpPr>
        <p:spPr>
          <a:xfrm>
            <a:off x="3633002" y="1030667"/>
            <a:ext cx="477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2" name="Google Shape;812;p7"/>
          <p:cNvSpPr txBox="1">
            <a:spLocks noGrp="1"/>
          </p:cNvSpPr>
          <p:nvPr>
            <p:ph type="body" idx="1"/>
          </p:nvPr>
        </p:nvSpPr>
        <p:spPr>
          <a:xfrm>
            <a:off x="3633025" y="3094964"/>
            <a:ext cx="4284900" cy="30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marL="685800" lvl="1" indent="-23812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923581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8"/>
          <p:cNvSpPr txBox="1">
            <a:spLocks noGrp="1"/>
          </p:cNvSpPr>
          <p:nvPr>
            <p:ph type="title"/>
          </p:nvPr>
        </p:nvSpPr>
        <p:spPr>
          <a:xfrm>
            <a:off x="648950" y="1092017"/>
            <a:ext cx="7846200" cy="11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75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815" name="Google Shape;815;p8"/>
          <p:cNvGrpSpPr/>
          <p:nvPr/>
        </p:nvGrpSpPr>
        <p:grpSpPr>
          <a:xfrm>
            <a:off x="730025" y="975181"/>
            <a:ext cx="7675980" cy="1415677"/>
            <a:chOff x="733925" y="689750"/>
            <a:chExt cx="7276500" cy="654800"/>
          </a:xfrm>
        </p:grpSpPr>
        <p:cxnSp>
          <p:nvCxnSpPr>
            <p:cNvPr id="816" name="Google Shape;816;p8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8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74106555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5326513" y="1709100"/>
            <a:ext cx="2869200" cy="14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4184750" y="3959467"/>
            <a:ext cx="4089300" cy="1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5497343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10"/>
          <p:cNvGrpSpPr/>
          <p:nvPr/>
        </p:nvGrpSpPr>
        <p:grpSpPr>
          <a:xfrm>
            <a:off x="7819875" y="3"/>
            <a:ext cx="1869727" cy="7133167"/>
            <a:chOff x="7339248" y="0"/>
            <a:chExt cx="1869727" cy="5349875"/>
          </a:xfrm>
        </p:grpSpPr>
        <p:sp>
          <p:nvSpPr>
            <p:cNvPr id="823" name="Google Shape;823;p10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4" name="Google Shape;824;p10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5" name="Google Shape;825;p10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6" name="Google Shape;826;p10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7" name="Google Shape;827;p10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8" name="Google Shape;828;p10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9" name="Google Shape;829;p10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7" name="Google Shape;837;p10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8" name="Google Shape;838;p10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0" name="Google Shape;840;p10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1" name="Google Shape;841;p10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2" name="Google Shape;842;p10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5" name="Google Shape;845;p10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5" name="Google Shape;855;p10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7" name="Google Shape;857;p10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8" name="Google Shape;858;p10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5" name="Google Shape;875;p10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6" name="Google Shape;876;p10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7" name="Google Shape;877;p10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8" name="Google Shape;878;p10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9" name="Google Shape;879;p10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0" name="Google Shape;880;p10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1" name="Google Shape;881;p10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2" name="Google Shape;882;p10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3" name="Google Shape;883;p10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4" name="Google Shape;884;p10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5" name="Google Shape;885;p10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6" name="Google Shape;886;p10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7" name="Google Shape;887;p10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9" name="Google Shape;889;p10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1" name="Google Shape;891;p10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2" name="Google Shape;892;p10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3" name="Google Shape;893;p10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4" name="Google Shape;894;p10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5" name="Google Shape;895;p10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6" name="Google Shape;896;p10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7" name="Google Shape;897;p10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8" name="Google Shape;898;p10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9" name="Google Shape;899;p10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0" name="Google Shape;900;p10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1" name="Google Shape;901;p10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2" name="Google Shape;902;p10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3" name="Google Shape;903;p10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4" name="Google Shape;904;p10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5" name="Google Shape;905;p10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6" name="Google Shape;906;p10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7" name="Google Shape;907;p10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8" name="Google Shape;908;p10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9" name="Google Shape;909;p10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0" name="Google Shape;910;p10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1" name="Google Shape;911;p10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4" name="Google Shape;914;p10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5" name="Google Shape;915;p10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6" name="Google Shape;916;p10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7" name="Google Shape;917;p10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2" name="Google Shape;922;p10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3" name="Google Shape;923;p10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4" name="Google Shape;924;p10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5" name="Google Shape;925;p10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6" name="Google Shape;926;p10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7" name="Google Shape;927;p10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8" name="Google Shape;928;p10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9" name="Google Shape;929;p10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0" name="Google Shape;930;p10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1" name="Google Shape;931;p10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2" name="Google Shape;932;p10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3" name="Google Shape;933;p10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4" name="Google Shape;934;p10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5" name="Google Shape;935;p10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2" name="Google Shape;942;p10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3" name="Google Shape;943;p10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9" name="Google Shape;949;p10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0" name="Google Shape;950;p10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1" name="Google Shape;951;p10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2" name="Google Shape;952;p10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3" name="Google Shape;953;p10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4" name="Google Shape;954;p10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5" name="Google Shape;955;p10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6" name="Google Shape;956;p10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7" name="Google Shape;957;p10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8" name="Google Shape;958;p10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9" name="Google Shape;959;p10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0" name="Google Shape;960;p10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1" name="Google Shape;961;p10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2" name="Google Shape;962;p10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963" name="Google Shape;963;p10"/>
          <p:cNvSpPr txBox="1">
            <a:spLocks noGrp="1"/>
          </p:cNvSpPr>
          <p:nvPr>
            <p:ph type="title"/>
          </p:nvPr>
        </p:nvSpPr>
        <p:spPr>
          <a:xfrm>
            <a:off x="733925" y="1151068"/>
            <a:ext cx="4338300" cy="1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7618029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5" name="Google Shape;965;p11"/>
          <p:cNvGrpSpPr/>
          <p:nvPr/>
        </p:nvGrpSpPr>
        <p:grpSpPr>
          <a:xfrm>
            <a:off x="-510238" y="-865854"/>
            <a:ext cx="10164475" cy="1424731"/>
            <a:chOff x="-510250" y="4689885"/>
            <a:chExt cx="10164475" cy="1068548"/>
          </a:xfrm>
        </p:grpSpPr>
        <p:sp>
          <p:nvSpPr>
            <p:cNvPr id="966" name="Google Shape;966;p11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7" name="Google Shape;967;p11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8" name="Google Shape;968;p11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9" name="Google Shape;969;p11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0" name="Google Shape;970;p11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1" name="Google Shape;971;p11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2" name="Google Shape;972;p11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3" name="Google Shape;973;p11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4" name="Google Shape;974;p11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5" name="Google Shape;975;p11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6" name="Google Shape;976;p11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7" name="Google Shape;977;p11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8" name="Google Shape;978;p11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9" name="Google Shape;979;p11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0" name="Google Shape;980;p11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1" name="Google Shape;981;p11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2" name="Google Shape;982;p11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3" name="Google Shape;983;p11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4" name="Google Shape;984;p11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5" name="Google Shape;985;p11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6" name="Google Shape;986;p11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7" name="Google Shape;987;p11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8" name="Google Shape;988;p11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9" name="Google Shape;989;p11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0" name="Google Shape;990;p11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1" name="Google Shape;991;p11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2" name="Google Shape;992;p11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3" name="Google Shape;993;p11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4" name="Google Shape;994;p11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5" name="Google Shape;995;p11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6" name="Google Shape;996;p11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7" name="Google Shape;997;p11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8" name="Google Shape;998;p11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9" name="Google Shape;999;p11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0" name="Google Shape;1000;p11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1" name="Google Shape;1001;p11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2" name="Google Shape;1002;p11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3" name="Google Shape;1003;p11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4" name="Google Shape;1004;p11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5" name="Google Shape;1005;p11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6" name="Google Shape;1006;p11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7" name="Google Shape;1007;p11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8" name="Google Shape;1008;p11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9" name="Google Shape;1009;p11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0" name="Google Shape;1010;p11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1" name="Google Shape;1011;p11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2" name="Google Shape;1012;p11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3" name="Google Shape;1013;p11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4" name="Google Shape;1014;p11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5" name="Google Shape;1015;p11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6" name="Google Shape;1016;p11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7" name="Google Shape;1017;p11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8" name="Google Shape;1018;p11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9" name="Google Shape;1019;p11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0" name="Google Shape;1020;p11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1" name="Google Shape;1021;p11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2" name="Google Shape;1022;p11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3" name="Google Shape;1023;p11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4" name="Google Shape;1024;p11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5" name="Google Shape;1025;p11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6" name="Google Shape;1026;p11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7" name="Google Shape;1027;p11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8" name="Google Shape;1028;p11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9" name="Google Shape;1029;p11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0" name="Google Shape;1030;p11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1" name="Google Shape;1031;p11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2" name="Google Shape;1032;p11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3" name="Google Shape;1033;p11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4" name="Google Shape;1034;p11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5" name="Google Shape;1035;p11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6" name="Google Shape;1036;p11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7" name="Google Shape;1037;p11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8" name="Google Shape;1038;p11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9" name="Google Shape;1039;p11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0" name="Google Shape;1040;p11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1" name="Google Shape;1041;p11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2" name="Google Shape;1042;p11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3" name="Google Shape;1043;p11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4" name="Google Shape;1044;p11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5" name="Google Shape;1045;p11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6" name="Google Shape;1046;p11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7" name="Google Shape;1047;p11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8" name="Google Shape;1048;p11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9" name="Google Shape;1049;p11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0" name="Google Shape;1050;p11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1" name="Google Shape;1051;p11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2" name="Google Shape;1052;p11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3" name="Google Shape;1053;p11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4" name="Google Shape;1054;p11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5" name="Google Shape;1055;p11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6" name="Google Shape;1056;p11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7" name="Google Shape;1057;p11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8" name="Google Shape;1058;p11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9" name="Google Shape;1059;p11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0" name="Google Shape;1060;p11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1" name="Google Shape;1061;p11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2" name="Google Shape;1062;p11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3" name="Google Shape;1063;p11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4" name="Google Shape;1064;p11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5" name="Google Shape;1065;p11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6" name="Google Shape;1066;p11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7" name="Google Shape;1067;p11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8" name="Google Shape;1068;p11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9" name="Google Shape;1069;p11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0" name="Google Shape;1070;p11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1" name="Google Shape;1071;p11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2" name="Google Shape;1072;p11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3" name="Google Shape;1073;p11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4" name="Google Shape;1074;p11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5" name="Google Shape;1075;p11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6" name="Google Shape;1076;p11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7" name="Google Shape;1077;p11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8" name="Google Shape;1078;p11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9" name="Google Shape;1079;p11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0" name="Google Shape;1080;p11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1" name="Google Shape;1081;p11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2" name="Google Shape;1082;p11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3" name="Google Shape;1083;p11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4" name="Google Shape;1084;p11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5" name="Google Shape;1085;p11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6" name="Google Shape;1086;p11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7" name="Google Shape;1087;p11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8" name="Google Shape;1088;p11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9" name="Google Shape;1089;p11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0" name="Google Shape;1090;p11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1" name="Google Shape;1091;p11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2" name="Google Shape;1092;p11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3" name="Google Shape;1093;p11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4" name="Google Shape;1094;p11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5" name="Google Shape;1095;p11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6" name="Google Shape;1096;p11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7" name="Google Shape;1097;p11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8" name="Google Shape;1098;p11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9" name="Google Shape;1099;p11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0" name="Google Shape;1100;p11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1" name="Google Shape;1101;p11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2" name="Google Shape;1102;p11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3" name="Google Shape;1103;p11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4" name="Google Shape;1104;p11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5" name="Google Shape;1105;p11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6" name="Google Shape;1106;p11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7" name="Google Shape;1107;p11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8" name="Google Shape;1108;p11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9" name="Google Shape;1109;p11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0" name="Google Shape;1110;p11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1" name="Google Shape;1111;p11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2" name="Google Shape;1112;p11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3" name="Google Shape;1113;p11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4" name="Google Shape;1114;p11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5" name="Google Shape;1115;p11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6" name="Google Shape;1116;p11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7" name="Google Shape;1117;p11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118" name="Google Shape;1118;p11"/>
          <p:cNvSpPr txBox="1">
            <a:spLocks noGrp="1"/>
          </p:cNvSpPr>
          <p:nvPr>
            <p:ph type="title" hasCustomPrompt="1"/>
          </p:nvPr>
        </p:nvSpPr>
        <p:spPr>
          <a:xfrm>
            <a:off x="734075" y="2176767"/>
            <a:ext cx="39051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675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1119" name="Google Shape;1119;p11"/>
          <p:cNvSpPr txBox="1">
            <a:spLocks noGrp="1"/>
          </p:cNvSpPr>
          <p:nvPr>
            <p:ph type="body" idx="1"/>
          </p:nvPr>
        </p:nvSpPr>
        <p:spPr>
          <a:xfrm>
            <a:off x="734075" y="4680467"/>
            <a:ext cx="3905100" cy="2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38125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50">
                <a:solidFill>
                  <a:schemeClr val="accent1"/>
                </a:solidFill>
              </a:defRPr>
            </a:lvl1pPr>
            <a:lvl2pPr marL="685800" lvl="1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968545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8678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3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123" name="Google Shape;1123;p13"/>
          <p:cNvGrpSpPr/>
          <p:nvPr/>
        </p:nvGrpSpPr>
        <p:grpSpPr>
          <a:xfrm>
            <a:off x="733913" y="975935"/>
            <a:ext cx="7675980" cy="873067"/>
            <a:chOff x="733925" y="689750"/>
            <a:chExt cx="7276500" cy="654800"/>
          </a:xfrm>
        </p:grpSpPr>
        <p:cxnSp>
          <p:nvCxnSpPr>
            <p:cNvPr id="1124" name="Google Shape;1124;p13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5" name="Google Shape;1125;p13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6" name="Google Shape;1126;p13"/>
          <p:cNvSpPr txBox="1">
            <a:spLocks noGrp="1"/>
          </p:cNvSpPr>
          <p:nvPr>
            <p:ph type="subTitle" idx="1"/>
          </p:nvPr>
        </p:nvSpPr>
        <p:spPr>
          <a:xfrm>
            <a:off x="1649729" y="3027800"/>
            <a:ext cx="159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7" name="Google Shape;1127;p13"/>
          <p:cNvSpPr txBox="1">
            <a:spLocks noGrp="1"/>
          </p:cNvSpPr>
          <p:nvPr>
            <p:ph type="subTitle" idx="2"/>
          </p:nvPr>
        </p:nvSpPr>
        <p:spPr>
          <a:xfrm>
            <a:off x="1649716" y="2221665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8" name="Google Shape;1128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727425" y="2221667"/>
            <a:ext cx="9225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29" name="Google Shape;1129;p13"/>
          <p:cNvSpPr txBox="1">
            <a:spLocks noGrp="1"/>
          </p:cNvSpPr>
          <p:nvPr>
            <p:ph type="subTitle" idx="4"/>
          </p:nvPr>
        </p:nvSpPr>
        <p:spPr>
          <a:xfrm>
            <a:off x="4235502" y="3027800"/>
            <a:ext cx="1595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0" name="Google Shape;1130;p13"/>
          <p:cNvSpPr txBox="1">
            <a:spLocks noGrp="1"/>
          </p:cNvSpPr>
          <p:nvPr>
            <p:ph type="subTitle" idx="5"/>
          </p:nvPr>
        </p:nvSpPr>
        <p:spPr>
          <a:xfrm>
            <a:off x="4235490" y="2221665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1" name="Google Shape;1131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3312902" y="2221667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32" name="Google Shape;1132;p13"/>
          <p:cNvSpPr txBox="1">
            <a:spLocks noGrp="1"/>
          </p:cNvSpPr>
          <p:nvPr>
            <p:ph type="subTitle" idx="7"/>
          </p:nvPr>
        </p:nvSpPr>
        <p:spPr>
          <a:xfrm>
            <a:off x="6821279" y="3027800"/>
            <a:ext cx="1595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3" name="Google Shape;1133;p13"/>
          <p:cNvSpPr txBox="1">
            <a:spLocks noGrp="1"/>
          </p:cNvSpPr>
          <p:nvPr>
            <p:ph type="subTitle" idx="8"/>
          </p:nvPr>
        </p:nvSpPr>
        <p:spPr>
          <a:xfrm>
            <a:off x="6821266" y="2221665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4" name="Google Shape;1134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5905279" y="2221733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35" name="Google Shape;1135;p13"/>
          <p:cNvSpPr txBox="1">
            <a:spLocks noGrp="1"/>
          </p:cNvSpPr>
          <p:nvPr>
            <p:ph type="subTitle" idx="13"/>
          </p:nvPr>
        </p:nvSpPr>
        <p:spPr>
          <a:xfrm>
            <a:off x="1649925" y="5098153"/>
            <a:ext cx="159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6" name="Google Shape;1136;p13"/>
          <p:cNvSpPr txBox="1">
            <a:spLocks noGrp="1"/>
          </p:cNvSpPr>
          <p:nvPr>
            <p:ph type="subTitle" idx="14"/>
          </p:nvPr>
        </p:nvSpPr>
        <p:spPr>
          <a:xfrm>
            <a:off x="1649916" y="4290200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7" name="Google Shape;1137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727704" y="4290200"/>
            <a:ext cx="9225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38" name="Google Shape;1138;p13"/>
          <p:cNvSpPr txBox="1">
            <a:spLocks noGrp="1"/>
          </p:cNvSpPr>
          <p:nvPr>
            <p:ph type="subTitle" idx="16"/>
          </p:nvPr>
        </p:nvSpPr>
        <p:spPr>
          <a:xfrm>
            <a:off x="4235698" y="5098153"/>
            <a:ext cx="1595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9" name="Google Shape;1139;p13"/>
          <p:cNvSpPr txBox="1">
            <a:spLocks noGrp="1"/>
          </p:cNvSpPr>
          <p:nvPr>
            <p:ph type="subTitle" idx="17"/>
          </p:nvPr>
        </p:nvSpPr>
        <p:spPr>
          <a:xfrm>
            <a:off x="4235690" y="4290200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0" name="Google Shape;1140;p13"/>
          <p:cNvSpPr txBox="1">
            <a:spLocks noGrp="1"/>
          </p:cNvSpPr>
          <p:nvPr>
            <p:ph type="title" idx="18" hasCustomPrompt="1"/>
          </p:nvPr>
        </p:nvSpPr>
        <p:spPr>
          <a:xfrm flipH="1">
            <a:off x="3313077" y="4290200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41" name="Google Shape;1141;p13"/>
          <p:cNvSpPr txBox="1">
            <a:spLocks noGrp="1"/>
          </p:cNvSpPr>
          <p:nvPr>
            <p:ph type="subTitle" idx="19"/>
          </p:nvPr>
        </p:nvSpPr>
        <p:spPr>
          <a:xfrm>
            <a:off x="6821475" y="5098153"/>
            <a:ext cx="1595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2" name="Google Shape;1142;p13"/>
          <p:cNvSpPr txBox="1">
            <a:spLocks noGrp="1"/>
          </p:cNvSpPr>
          <p:nvPr>
            <p:ph type="subTitle" idx="20"/>
          </p:nvPr>
        </p:nvSpPr>
        <p:spPr>
          <a:xfrm>
            <a:off x="6821466" y="4290200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3" name="Google Shape;1143;p13"/>
          <p:cNvSpPr txBox="1">
            <a:spLocks noGrp="1"/>
          </p:cNvSpPr>
          <p:nvPr>
            <p:ph type="title" idx="21" hasCustomPrompt="1"/>
          </p:nvPr>
        </p:nvSpPr>
        <p:spPr>
          <a:xfrm flipH="1">
            <a:off x="5905454" y="4290200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6255891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4"/>
          <p:cNvSpPr txBox="1">
            <a:spLocks noGrp="1"/>
          </p:cNvSpPr>
          <p:nvPr>
            <p:ph type="title"/>
          </p:nvPr>
        </p:nvSpPr>
        <p:spPr>
          <a:xfrm>
            <a:off x="5290475" y="5237117"/>
            <a:ext cx="31275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6" name="Google Shape;1146;p14"/>
          <p:cNvSpPr txBox="1">
            <a:spLocks noGrp="1"/>
          </p:cNvSpPr>
          <p:nvPr>
            <p:ph type="subTitle" idx="1"/>
          </p:nvPr>
        </p:nvSpPr>
        <p:spPr>
          <a:xfrm>
            <a:off x="726100" y="4000433"/>
            <a:ext cx="4362900" cy="18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72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47" name="Google Shape;1147;p14"/>
          <p:cNvGrpSpPr/>
          <p:nvPr/>
        </p:nvGrpSpPr>
        <p:grpSpPr>
          <a:xfrm>
            <a:off x="-510250" y="-943520"/>
            <a:ext cx="10164475" cy="1424731"/>
            <a:chOff x="-510250" y="4689885"/>
            <a:chExt cx="10164475" cy="1068548"/>
          </a:xfrm>
        </p:grpSpPr>
        <p:sp>
          <p:nvSpPr>
            <p:cNvPr id="1148" name="Google Shape;1148;p14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9" name="Google Shape;1149;p14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0" name="Google Shape;1150;p14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1" name="Google Shape;1151;p14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2" name="Google Shape;1152;p14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3" name="Google Shape;1153;p14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4" name="Google Shape;1154;p14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5" name="Google Shape;1155;p14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6" name="Google Shape;1156;p14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7" name="Google Shape;1157;p14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8" name="Google Shape;1158;p14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9" name="Google Shape;1159;p14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0" name="Google Shape;1160;p14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1" name="Google Shape;1161;p14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2" name="Google Shape;1162;p14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3" name="Google Shape;1163;p14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4" name="Google Shape;1164;p14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5" name="Google Shape;1165;p14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6" name="Google Shape;1166;p14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7" name="Google Shape;1167;p14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8" name="Google Shape;1168;p14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9" name="Google Shape;1169;p14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0" name="Google Shape;1170;p14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1" name="Google Shape;1171;p14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2" name="Google Shape;1172;p14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3" name="Google Shape;1173;p14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4" name="Google Shape;1174;p14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5" name="Google Shape;1175;p14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6" name="Google Shape;1176;p14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7" name="Google Shape;1177;p14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8" name="Google Shape;1178;p14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9" name="Google Shape;1179;p14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0" name="Google Shape;1180;p14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1" name="Google Shape;1181;p14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2" name="Google Shape;1182;p14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3" name="Google Shape;1183;p14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4" name="Google Shape;1184;p14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5" name="Google Shape;1185;p14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6" name="Google Shape;1186;p14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7" name="Google Shape;1187;p14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8" name="Google Shape;1188;p14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9" name="Google Shape;1189;p14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0" name="Google Shape;1190;p14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1" name="Google Shape;1191;p14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2" name="Google Shape;1192;p14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3" name="Google Shape;1193;p14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4" name="Google Shape;1194;p14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5" name="Google Shape;1195;p14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6" name="Google Shape;1196;p14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7" name="Google Shape;1197;p14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8" name="Google Shape;1198;p14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9" name="Google Shape;1199;p14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0" name="Google Shape;1200;p14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1" name="Google Shape;1201;p14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2" name="Google Shape;1202;p14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3" name="Google Shape;1203;p14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4" name="Google Shape;1204;p14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5" name="Google Shape;1205;p14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6" name="Google Shape;1206;p14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7" name="Google Shape;1207;p14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8" name="Google Shape;1208;p14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9" name="Google Shape;1209;p14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0" name="Google Shape;1210;p14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1" name="Google Shape;1211;p14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2" name="Google Shape;1212;p14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3" name="Google Shape;1213;p14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4" name="Google Shape;1214;p14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5" name="Google Shape;1215;p14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6" name="Google Shape;1216;p14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7" name="Google Shape;1217;p14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8" name="Google Shape;1218;p14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9" name="Google Shape;1219;p14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0" name="Google Shape;1220;p14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1" name="Google Shape;1221;p14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2" name="Google Shape;1222;p14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3" name="Google Shape;1223;p14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4" name="Google Shape;1224;p14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5" name="Google Shape;1225;p14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6" name="Google Shape;1226;p14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7" name="Google Shape;1227;p14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8" name="Google Shape;1228;p14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9" name="Google Shape;1229;p14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0" name="Google Shape;1230;p14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1" name="Google Shape;1231;p14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2" name="Google Shape;1232;p14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3" name="Google Shape;1233;p14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4" name="Google Shape;1234;p14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5" name="Google Shape;1235;p14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6" name="Google Shape;1236;p14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7" name="Google Shape;1237;p14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8" name="Google Shape;1238;p14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9" name="Google Shape;1239;p14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0" name="Google Shape;1240;p14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1" name="Google Shape;1241;p14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2" name="Google Shape;1242;p14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3" name="Google Shape;1243;p14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4" name="Google Shape;1244;p14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5" name="Google Shape;1245;p14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6" name="Google Shape;1246;p14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7" name="Google Shape;1247;p14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8" name="Google Shape;1248;p14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9" name="Google Shape;1249;p14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0" name="Google Shape;1250;p14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1" name="Google Shape;1251;p14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2" name="Google Shape;1252;p14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3" name="Google Shape;1253;p14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4" name="Google Shape;1254;p14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5" name="Google Shape;1255;p14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6" name="Google Shape;1256;p14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7" name="Google Shape;1257;p14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8" name="Google Shape;1258;p14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9" name="Google Shape;1259;p14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0" name="Google Shape;1260;p14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1" name="Google Shape;1261;p14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2" name="Google Shape;1262;p14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3" name="Google Shape;1263;p14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4" name="Google Shape;1264;p14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5" name="Google Shape;1265;p14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6" name="Google Shape;1266;p14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7" name="Google Shape;1267;p14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8" name="Google Shape;1268;p14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9" name="Google Shape;1269;p14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0" name="Google Shape;1270;p14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1" name="Google Shape;1271;p14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2" name="Google Shape;1272;p14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3" name="Google Shape;1273;p14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4" name="Google Shape;1274;p14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5" name="Google Shape;1275;p14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6" name="Google Shape;1276;p14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7" name="Google Shape;1277;p14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8" name="Google Shape;1278;p14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9" name="Google Shape;1279;p14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0" name="Google Shape;1280;p14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1" name="Google Shape;1281;p14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2" name="Google Shape;1282;p14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3" name="Google Shape;1283;p14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4" name="Google Shape;1284;p14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5" name="Google Shape;1285;p14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6" name="Google Shape;1286;p14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7" name="Google Shape;1287;p14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8" name="Google Shape;1288;p14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9" name="Google Shape;1289;p14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0" name="Google Shape;1290;p14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1" name="Google Shape;1291;p14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2" name="Google Shape;1292;p14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3" name="Google Shape;1293;p14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4" name="Google Shape;1294;p14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5" name="Google Shape;1295;p14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6" name="Google Shape;1296;p14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7" name="Google Shape;1297;p14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8" name="Google Shape;1298;p14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9" name="Google Shape;1299;p14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760527486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15"/>
          <p:cNvGrpSpPr/>
          <p:nvPr/>
        </p:nvGrpSpPr>
        <p:grpSpPr>
          <a:xfrm>
            <a:off x="-1468477" y="3"/>
            <a:ext cx="1869727" cy="7133167"/>
            <a:chOff x="-479652" y="0"/>
            <a:chExt cx="1869727" cy="5349875"/>
          </a:xfrm>
        </p:grpSpPr>
        <p:sp>
          <p:nvSpPr>
            <p:cNvPr id="1302" name="Google Shape;1302;p15"/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1" name="Google Shape;1351;p15"/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8" name="Google Shape;1358;p15"/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9" name="Google Shape;1359;p15"/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2" name="Google Shape;1362;p15"/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3" name="Google Shape;1363;p15"/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4" name="Google Shape;1364;p15"/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5" name="Google Shape;1365;p15"/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1" name="Google Shape;1421;p15"/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2" name="Google Shape;1422;p15"/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3" name="Google Shape;1423;p15"/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4" name="Google Shape;1424;p15"/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5" name="Google Shape;1425;p15"/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6" name="Google Shape;1426;p15"/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7" name="Google Shape;1427;p15"/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8" name="Google Shape;1428;p15"/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9" name="Google Shape;1429;p15"/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0" name="Google Shape;1430;p15"/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1" name="Google Shape;1431;p15"/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2" name="Google Shape;1432;p15"/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3" name="Google Shape;1433;p15"/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4" name="Google Shape;1434;p15"/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5" name="Google Shape;1435;p15"/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6" name="Google Shape;1436;p15"/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7" name="Google Shape;1437;p15"/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8" name="Google Shape;1438;p15"/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9" name="Google Shape;1439;p15"/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0" name="Google Shape;1440;p15"/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1" name="Google Shape;1441;p15"/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442" name="Google Shape;1442;p15"/>
          <p:cNvGrpSpPr/>
          <p:nvPr/>
        </p:nvGrpSpPr>
        <p:grpSpPr>
          <a:xfrm>
            <a:off x="733913" y="975935"/>
            <a:ext cx="7675980" cy="873067"/>
            <a:chOff x="733925" y="689750"/>
            <a:chExt cx="7276500" cy="654800"/>
          </a:xfrm>
        </p:grpSpPr>
        <p:cxnSp>
          <p:nvCxnSpPr>
            <p:cNvPr id="1443" name="Google Shape;1443;p15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4" name="Google Shape;1444;p15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5" name="Google Shape;1445;p15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0479056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16"/>
          <p:cNvSpPr txBox="1">
            <a:spLocks noGrp="1"/>
          </p:cNvSpPr>
          <p:nvPr>
            <p:ph type="title"/>
          </p:nvPr>
        </p:nvSpPr>
        <p:spPr>
          <a:xfrm>
            <a:off x="733925" y="10292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48" name="Google Shape;1448;p16"/>
          <p:cNvSpPr txBox="1">
            <a:spLocks noGrp="1"/>
          </p:cNvSpPr>
          <p:nvPr>
            <p:ph type="subTitle" idx="1"/>
          </p:nvPr>
        </p:nvSpPr>
        <p:spPr>
          <a:xfrm>
            <a:off x="814825" y="2774916"/>
            <a:ext cx="189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49" name="Google Shape;1449;p16"/>
          <p:cNvSpPr txBox="1">
            <a:spLocks noGrp="1"/>
          </p:cNvSpPr>
          <p:nvPr>
            <p:ph type="subTitle" idx="2"/>
          </p:nvPr>
        </p:nvSpPr>
        <p:spPr>
          <a:xfrm>
            <a:off x="814840" y="2205351"/>
            <a:ext cx="1896900" cy="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0" name="Google Shape;1450;p16"/>
          <p:cNvSpPr txBox="1">
            <a:spLocks noGrp="1"/>
          </p:cNvSpPr>
          <p:nvPr>
            <p:ph type="subTitle" idx="3"/>
          </p:nvPr>
        </p:nvSpPr>
        <p:spPr>
          <a:xfrm>
            <a:off x="3623449" y="2774916"/>
            <a:ext cx="189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1" name="Google Shape;1451;p16"/>
          <p:cNvSpPr txBox="1">
            <a:spLocks noGrp="1"/>
          </p:cNvSpPr>
          <p:nvPr>
            <p:ph type="subTitle" idx="4"/>
          </p:nvPr>
        </p:nvSpPr>
        <p:spPr>
          <a:xfrm>
            <a:off x="3623464" y="2205351"/>
            <a:ext cx="1896900" cy="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2" name="Google Shape;1452;p16"/>
          <p:cNvSpPr txBox="1">
            <a:spLocks noGrp="1"/>
          </p:cNvSpPr>
          <p:nvPr>
            <p:ph type="subTitle" idx="5"/>
          </p:nvPr>
        </p:nvSpPr>
        <p:spPr>
          <a:xfrm>
            <a:off x="6432075" y="2774917"/>
            <a:ext cx="189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3" name="Google Shape;1453;p16"/>
          <p:cNvSpPr txBox="1">
            <a:spLocks noGrp="1"/>
          </p:cNvSpPr>
          <p:nvPr>
            <p:ph type="subTitle" idx="6"/>
          </p:nvPr>
        </p:nvSpPr>
        <p:spPr>
          <a:xfrm>
            <a:off x="6432090" y="2205351"/>
            <a:ext cx="1896900" cy="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454" name="Google Shape;1454;p16"/>
          <p:cNvGrpSpPr/>
          <p:nvPr/>
        </p:nvGrpSpPr>
        <p:grpSpPr>
          <a:xfrm>
            <a:off x="-510238" y="6251782"/>
            <a:ext cx="10164475" cy="1424731"/>
            <a:chOff x="-510250" y="4689885"/>
            <a:chExt cx="10164475" cy="1068548"/>
          </a:xfrm>
        </p:grpSpPr>
        <p:sp>
          <p:nvSpPr>
            <p:cNvPr id="1455" name="Google Shape;1455;p16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6" name="Google Shape;1456;p16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7" name="Google Shape;1457;p16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8" name="Google Shape;1458;p16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9" name="Google Shape;1459;p16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0" name="Google Shape;1460;p16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1" name="Google Shape;1461;p16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2" name="Google Shape;1462;p16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3" name="Google Shape;1463;p16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4" name="Google Shape;1464;p16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5" name="Google Shape;1465;p16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6" name="Google Shape;1466;p16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7" name="Google Shape;1467;p16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8" name="Google Shape;1468;p16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9" name="Google Shape;1469;p16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0" name="Google Shape;1470;p16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1" name="Google Shape;1471;p16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2" name="Google Shape;1472;p16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3" name="Google Shape;1473;p16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4" name="Google Shape;1474;p16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5" name="Google Shape;1475;p16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6" name="Google Shape;1476;p16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7" name="Google Shape;1477;p16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8" name="Google Shape;1478;p16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9" name="Google Shape;1479;p16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0" name="Google Shape;1480;p16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1" name="Google Shape;1481;p16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2" name="Google Shape;1482;p16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3" name="Google Shape;1483;p16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4" name="Google Shape;1484;p16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5" name="Google Shape;1485;p16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6" name="Google Shape;1486;p16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7" name="Google Shape;1487;p16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8" name="Google Shape;1488;p16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9" name="Google Shape;1489;p16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0" name="Google Shape;1490;p16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1" name="Google Shape;1491;p16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2" name="Google Shape;1492;p16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3" name="Google Shape;1493;p16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4" name="Google Shape;1494;p16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5" name="Google Shape;1495;p16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6" name="Google Shape;1496;p16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7" name="Google Shape;1497;p16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8" name="Google Shape;1498;p16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9" name="Google Shape;1499;p16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0" name="Google Shape;1500;p16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1" name="Google Shape;1501;p16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2" name="Google Shape;1502;p16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3" name="Google Shape;1503;p16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4" name="Google Shape;1504;p16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5" name="Google Shape;1505;p16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6" name="Google Shape;1506;p16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7" name="Google Shape;1507;p16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8" name="Google Shape;1508;p16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9" name="Google Shape;1509;p16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0" name="Google Shape;1510;p16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1" name="Google Shape;1511;p16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2" name="Google Shape;1512;p16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3" name="Google Shape;1513;p16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4" name="Google Shape;1514;p16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5" name="Google Shape;1515;p16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6" name="Google Shape;1516;p16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7" name="Google Shape;1517;p16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8" name="Google Shape;1518;p16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9" name="Google Shape;1519;p16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0" name="Google Shape;1520;p16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1" name="Google Shape;1521;p16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2" name="Google Shape;1522;p16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3" name="Google Shape;1523;p16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4" name="Google Shape;1524;p16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5" name="Google Shape;1525;p16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6" name="Google Shape;1526;p16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7" name="Google Shape;1527;p16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8" name="Google Shape;1528;p16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9" name="Google Shape;1529;p16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0" name="Google Shape;1530;p16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1" name="Google Shape;1531;p16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2" name="Google Shape;1532;p16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3" name="Google Shape;1533;p16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4" name="Google Shape;1534;p16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5" name="Google Shape;1535;p16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6" name="Google Shape;1536;p16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7" name="Google Shape;1537;p16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8" name="Google Shape;1538;p16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9" name="Google Shape;1539;p16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0" name="Google Shape;1540;p16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1" name="Google Shape;1541;p16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2" name="Google Shape;1542;p16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3" name="Google Shape;1543;p16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4" name="Google Shape;1544;p16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5" name="Google Shape;1545;p16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6" name="Google Shape;1546;p16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7" name="Google Shape;1547;p16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8" name="Google Shape;1548;p16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9" name="Google Shape;1549;p16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0" name="Google Shape;1550;p16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1" name="Google Shape;1551;p16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2" name="Google Shape;1552;p16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3" name="Google Shape;1553;p16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4" name="Google Shape;1554;p16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5" name="Google Shape;1555;p16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6" name="Google Shape;1556;p16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7" name="Google Shape;1557;p16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8" name="Google Shape;1558;p16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9" name="Google Shape;1559;p16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0" name="Google Shape;1560;p16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1" name="Google Shape;1561;p16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2" name="Google Shape;1562;p16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3" name="Google Shape;1563;p16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4" name="Google Shape;1564;p16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5" name="Google Shape;1565;p16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6" name="Google Shape;1566;p16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7" name="Google Shape;1567;p16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8" name="Google Shape;1568;p16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9" name="Google Shape;1569;p16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0" name="Google Shape;1570;p16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1" name="Google Shape;1571;p16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2" name="Google Shape;1572;p16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3" name="Google Shape;1573;p16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4" name="Google Shape;1574;p16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5" name="Google Shape;1575;p16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6" name="Google Shape;1576;p16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7" name="Google Shape;1577;p16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8" name="Google Shape;1578;p16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9" name="Google Shape;1579;p16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0" name="Google Shape;1580;p16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1" name="Google Shape;1581;p16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2" name="Google Shape;1582;p16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3" name="Google Shape;1583;p16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4" name="Google Shape;1584;p16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5" name="Google Shape;1585;p16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6" name="Google Shape;1586;p16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7" name="Google Shape;1587;p16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8" name="Google Shape;1588;p16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9" name="Google Shape;1589;p16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0" name="Google Shape;1590;p16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1" name="Google Shape;1591;p16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2" name="Google Shape;1592;p16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3" name="Google Shape;1593;p16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4" name="Google Shape;1594;p16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5" name="Google Shape;1595;p16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6" name="Google Shape;1596;p16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7" name="Google Shape;1597;p16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8" name="Google Shape;1598;p16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9" name="Google Shape;1599;p16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0" name="Google Shape;1600;p16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1" name="Google Shape;1601;p16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2" name="Google Shape;1602;p16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3" name="Google Shape;1603;p16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4" name="Google Shape;1604;p16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5" name="Google Shape;1605;p16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6" name="Google Shape;1606;p16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607" name="Google Shape;1607;p16"/>
          <p:cNvGrpSpPr/>
          <p:nvPr/>
        </p:nvGrpSpPr>
        <p:grpSpPr>
          <a:xfrm>
            <a:off x="733913" y="974535"/>
            <a:ext cx="7675980" cy="873067"/>
            <a:chOff x="733925" y="689750"/>
            <a:chExt cx="7276500" cy="654800"/>
          </a:xfrm>
        </p:grpSpPr>
        <p:cxnSp>
          <p:nvCxnSpPr>
            <p:cNvPr id="1608" name="Google Shape;1608;p16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9" name="Google Shape;1609;p16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02882323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 &amp; 6 columns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795448" y="24574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 idx="2"/>
          </p:nvPr>
        </p:nvSpPr>
        <p:spPr>
          <a:xfrm>
            <a:off x="795300" y="2916267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 idx="3"/>
          </p:nvPr>
        </p:nvSpPr>
        <p:spPr>
          <a:xfrm>
            <a:off x="3543711" y="24574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 idx="4"/>
          </p:nvPr>
        </p:nvSpPr>
        <p:spPr>
          <a:xfrm>
            <a:off x="3543638" y="2916267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 idx="5"/>
          </p:nvPr>
        </p:nvSpPr>
        <p:spPr>
          <a:xfrm>
            <a:off x="6292048" y="24574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 idx="6"/>
          </p:nvPr>
        </p:nvSpPr>
        <p:spPr>
          <a:xfrm>
            <a:off x="6291975" y="2916267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53" name="Google Shape;53;p9"/>
          <p:cNvCxnSpPr/>
          <p:nvPr/>
        </p:nvCxnSpPr>
        <p:spPr>
          <a:xfrm>
            <a:off x="3363025" y="2314409"/>
            <a:ext cx="0" cy="396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" name="Google Shape;54;p9"/>
          <p:cNvCxnSpPr/>
          <p:nvPr/>
        </p:nvCxnSpPr>
        <p:spPr>
          <a:xfrm>
            <a:off x="6082550" y="2314409"/>
            <a:ext cx="0" cy="396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9"/>
          <p:cNvSpPr txBox="1">
            <a:spLocks noGrp="1"/>
          </p:cNvSpPr>
          <p:nvPr>
            <p:ph type="title" idx="7"/>
          </p:nvPr>
        </p:nvSpPr>
        <p:spPr>
          <a:xfrm>
            <a:off x="795448" y="4567633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 idx="8"/>
          </p:nvPr>
        </p:nvSpPr>
        <p:spPr>
          <a:xfrm>
            <a:off x="795300" y="5026433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 idx="9"/>
          </p:nvPr>
        </p:nvSpPr>
        <p:spPr>
          <a:xfrm>
            <a:off x="3543711" y="4567633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 idx="13"/>
          </p:nvPr>
        </p:nvSpPr>
        <p:spPr>
          <a:xfrm>
            <a:off x="3543638" y="5026433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title" idx="14"/>
          </p:nvPr>
        </p:nvSpPr>
        <p:spPr>
          <a:xfrm>
            <a:off x="6292048" y="4567633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 idx="15"/>
          </p:nvPr>
        </p:nvSpPr>
        <p:spPr>
          <a:xfrm>
            <a:off x="6291975" y="5026433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 idx="16"/>
          </p:nvPr>
        </p:nvSpPr>
        <p:spPr>
          <a:xfrm>
            <a:off x="1202925" y="622167"/>
            <a:ext cx="6738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sz="22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9038878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7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12" name="Google Shape;1612;p17"/>
          <p:cNvSpPr txBox="1">
            <a:spLocks noGrp="1"/>
          </p:cNvSpPr>
          <p:nvPr>
            <p:ph type="subTitle" idx="1"/>
          </p:nvPr>
        </p:nvSpPr>
        <p:spPr>
          <a:xfrm>
            <a:off x="799475" y="4218984"/>
            <a:ext cx="1792200" cy="10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3" name="Google Shape;1613;p17"/>
          <p:cNvSpPr txBox="1">
            <a:spLocks noGrp="1"/>
          </p:cNvSpPr>
          <p:nvPr>
            <p:ph type="subTitle" idx="2"/>
          </p:nvPr>
        </p:nvSpPr>
        <p:spPr>
          <a:xfrm>
            <a:off x="799501" y="3599357"/>
            <a:ext cx="1792200" cy="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4" name="Google Shape;1614;p17"/>
          <p:cNvSpPr txBox="1">
            <a:spLocks noGrp="1"/>
          </p:cNvSpPr>
          <p:nvPr>
            <p:ph type="subTitle" idx="3"/>
          </p:nvPr>
        </p:nvSpPr>
        <p:spPr>
          <a:xfrm>
            <a:off x="3675901" y="4218984"/>
            <a:ext cx="1792200" cy="10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5" name="Google Shape;1615;p17"/>
          <p:cNvSpPr txBox="1">
            <a:spLocks noGrp="1"/>
          </p:cNvSpPr>
          <p:nvPr>
            <p:ph type="subTitle" idx="4"/>
          </p:nvPr>
        </p:nvSpPr>
        <p:spPr>
          <a:xfrm>
            <a:off x="3675927" y="3599357"/>
            <a:ext cx="1792200" cy="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6" name="Google Shape;1616;p17"/>
          <p:cNvSpPr txBox="1">
            <a:spLocks noGrp="1"/>
          </p:cNvSpPr>
          <p:nvPr>
            <p:ph type="subTitle" idx="5"/>
          </p:nvPr>
        </p:nvSpPr>
        <p:spPr>
          <a:xfrm>
            <a:off x="6552300" y="4218984"/>
            <a:ext cx="1792200" cy="10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7" name="Google Shape;1617;p17"/>
          <p:cNvSpPr txBox="1">
            <a:spLocks noGrp="1"/>
          </p:cNvSpPr>
          <p:nvPr>
            <p:ph type="subTitle" idx="6"/>
          </p:nvPr>
        </p:nvSpPr>
        <p:spPr>
          <a:xfrm>
            <a:off x="6552326" y="3599357"/>
            <a:ext cx="1792200" cy="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618" name="Google Shape;1618;p17"/>
          <p:cNvGrpSpPr/>
          <p:nvPr/>
        </p:nvGrpSpPr>
        <p:grpSpPr>
          <a:xfrm>
            <a:off x="-510250" y="6253182"/>
            <a:ext cx="10164475" cy="1424731"/>
            <a:chOff x="-510250" y="4689885"/>
            <a:chExt cx="10164475" cy="1068548"/>
          </a:xfrm>
        </p:grpSpPr>
        <p:sp>
          <p:nvSpPr>
            <p:cNvPr id="1619" name="Google Shape;1619;p17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0" name="Google Shape;1620;p17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1" name="Google Shape;1621;p17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2" name="Google Shape;1622;p17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3" name="Google Shape;1623;p17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4" name="Google Shape;1624;p17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5" name="Google Shape;1625;p17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6" name="Google Shape;1626;p17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7" name="Google Shape;1627;p17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8" name="Google Shape;1628;p17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9" name="Google Shape;1629;p17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0" name="Google Shape;1630;p17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1" name="Google Shape;1631;p17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2" name="Google Shape;1632;p17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3" name="Google Shape;1633;p17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4" name="Google Shape;1634;p17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5" name="Google Shape;1635;p17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6" name="Google Shape;1636;p17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7" name="Google Shape;1637;p17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8" name="Google Shape;1638;p17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9" name="Google Shape;1639;p17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0" name="Google Shape;1640;p17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1" name="Google Shape;1641;p17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2" name="Google Shape;1642;p17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3" name="Google Shape;1643;p17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4" name="Google Shape;1644;p17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5" name="Google Shape;1645;p17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6" name="Google Shape;1646;p17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7" name="Google Shape;1647;p17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8" name="Google Shape;1648;p17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9" name="Google Shape;1649;p17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0" name="Google Shape;1650;p17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1" name="Google Shape;1651;p17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2" name="Google Shape;1652;p17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3" name="Google Shape;1653;p17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4" name="Google Shape;1654;p17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5" name="Google Shape;1655;p17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6" name="Google Shape;1656;p17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7" name="Google Shape;1657;p17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8" name="Google Shape;1658;p17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9" name="Google Shape;1659;p17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0" name="Google Shape;1660;p17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1" name="Google Shape;1661;p17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2" name="Google Shape;1662;p17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3" name="Google Shape;1663;p17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4" name="Google Shape;1664;p17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5" name="Google Shape;1665;p17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6" name="Google Shape;1666;p17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7" name="Google Shape;1667;p17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8" name="Google Shape;1668;p17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9" name="Google Shape;1669;p17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0" name="Google Shape;1670;p17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1" name="Google Shape;1671;p17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2" name="Google Shape;1672;p17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3" name="Google Shape;1673;p17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4" name="Google Shape;1674;p17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5" name="Google Shape;1675;p17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6" name="Google Shape;1676;p17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7" name="Google Shape;1677;p17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8" name="Google Shape;1678;p17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9" name="Google Shape;1679;p17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0" name="Google Shape;1680;p17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1" name="Google Shape;1681;p17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2" name="Google Shape;1682;p17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3" name="Google Shape;1683;p17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4" name="Google Shape;1684;p17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5" name="Google Shape;1685;p17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6" name="Google Shape;1686;p17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7" name="Google Shape;1687;p17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8" name="Google Shape;1688;p17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9" name="Google Shape;1689;p17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0" name="Google Shape;1690;p17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1" name="Google Shape;1691;p17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2" name="Google Shape;1692;p17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3" name="Google Shape;1693;p17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4" name="Google Shape;1694;p17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5" name="Google Shape;1695;p17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6" name="Google Shape;1696;p17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7" name="Google Shape;1697;p17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8" name="Google Shape;1698;p17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9" name="Google Shape;1699;p17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0" name="Google Shape;1700;p17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1" name="Google Shape;1701;p17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2" name="Google Shape;1702;p17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3" name="Google Shape;1703;p17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4" name="Google Shape;1704;p17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5" name="Google Shape;1705;p17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6" name="Google Shape;1706;p17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7" name="Google Shape;1707;p17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8" name="Google Shape;1708;p17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9" name="Google Shape;1709;p17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0" name="Google Shape;1710;p17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1" name="Google Shape;1711;p17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2" name="Google Shape;1712;p17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3" name="Google Shape;1713;p17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4" name="Google Shape;1714;p17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5" name="Google Shape;1715;p17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6" name="Google Shape;1716;p17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7" name="Google Shape;1717;p17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8" name="Google Shape;1718;p17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9" name="Google Shape;1719;p17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0" name="Google Shape;1720;p17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1" name="Google Shape;1721;p17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2" name="Google Shape;1722;p17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3" name="Google Shape;1723;p17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4" name="Google Shape;1724;p17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5" name="Google Shape;1725;p17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6" name="Google Shape;1726;p17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7" name="Google Shape;1727;p17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8" name="Google Shape;1728;p17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9" name="Google Shape;1729;p17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0" name="Google Shape;1730;p17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1" name="Google Shape;1731;p17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2" name="Google Shape;1732;p17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3" name="Google Shape;1733;p17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4" name="Google Shape;1734;p17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5" name="Google Shape;1735;p17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6" name="Google Shape;1736;p17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7" name="Google Shape;1737;p17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8" name="Google Shape;1738;p17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9" name="Google Shape;1739;p17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0" name="Google Shape;1740;p17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1" name="Google Shape;1741;p17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2" name="Google Shape;1742;p17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3" name="Google Shape;1743;p17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4" name="Google Shape;1744;p17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5" name="Google Shape;1745;p17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6" name="Google Shape;1746;p17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7" name="Google Shape;1747;p17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8" name="Google Shape;1748;p17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9" name="Google Shape;1749;p17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0" name="Google Shape;1750;p17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1" name="Google Shape;1751;p17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2" name="Google Shape;1752;p17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3" name="Google Shape;1753;p17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4" name="Google Shape;1754;p17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5" name="Google Shape;1755;p17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6" name="Google Shape;1756;p17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7" name="Google Shape;1757;p17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8" name="Google Shape;1758;p17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9" name="Google Shape;1759;p17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0" name="Google Shape;1760;p17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1" name="Google Shape;1761;p17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2" name="Google Shape;1762;p17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3" name="Google Shape;1763;p17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4" name="Google Shape;1764;p17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5" name="Google Shape;1765;p17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6" name="Google Shape;1766;p17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7" name="Google Shape;1767;p17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8" name="Google Shape;1768;p17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9" name="Google Shape;1769;p17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70" name="Google Shape;1770;p17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771" name="Google Shape;1771;p17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1772" name="Google Shape;1772;p17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3" name="Google Shape;1773;p17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02855670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18"/>
          <p:cNvSpPr txBox="1">
            <a:spLocks noGrp="1"/>
          </p:cNvSpPr>
          <p:nvPr>
            <p:ph type="title"/>
          </p:nvPr>
        </p:nvSpPr>
        <p:spPr>
          <a:xfrm>
            <a:off x="733925" y="10292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76" name="Google Shape;1776;p18"/>
          <p:cNvSpPr txBox="1">
            <a:spLocks noGrp="1"/>
          </p:cNvSpPr>
          <p:nvPr>
            <p:ph type="subTitle" idx="1"/>
          </p:nvPr>
        </p:nvSpPr>
        <p:spPr>
          <a:xfrm>
            <a:off x="1228488" y="2873381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7" name="Google Shape;1777;p18"/>
          <p:cNvSpPr txBox="1">
            <a:spLocks noGrp="1"/>
          </p:cNvSpPr>
          <p:nvPr>
            <p:ph type="subTitle" idx="2"/>
          </p:nvPr>
        </p:nvSpPr>
        <p:spPr>
          <a:xfrm>
            <a:off x="1228525" y="22671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8" name="Google Shape;1778;p18"/>
          <p:cNvSpPr txBox="1">
            <a:spLocks noGrp="1"/>
          </p:cNvSpPr>
          <p:nvPr>
            <p:ph type="subTitle" idx="3"/>
          </p:nvPr>
        </p:nvSpPr>
        <p:spPr>
          <a:xfrm>
            <a:off x="1228488" y="4983169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9" name="Google Shape;1779;p18"/>
          <p:cNvSpPr txBox="1">
            <a:spLocks noGrp="1"/>
          </p:cNvSpPr>
          <p:nvPr>
            <p:ph type="subTitle" idx="4"/>
          </p:nvPr>
        </p:nvSpPr>
        <p:spPr>
          <a:xfrm>
            <a:off x="1228525" y="43768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0" name="Google Shape;1780;p18"/>
          <p:cNvSpPr txBox="1">
            <a:spLocks noGrp="1"/>
          </p:cNvSpPr>
          <p:nvPr>
            <p:ph type="subTitle" idx="5"/>
          </p:nvPr>
        </p:nvSpPr>
        <p:spPr>
          <a:xfrm>
            <a:off x="6007138" y="2873381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1" name="Google Shape;1781;p18"/>
          <p:cNvSpPr txBox="1">
            <a:spLocks noGrp="1"/>
          </p:cNvSpPr>
          <p:nvPr>
            <p:ph type="subTitle" idx="6"/>
          </p:nvPr>
        </p:nvSpPr>
        <p:spPr>
          <a:xfrm>
            <a:off x="6007175" y="22671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2" name="Google Shape;1782;p18"/>
          <p:cNvSpPr txBox="1">
            <a:spLocks noGrp="1"/>
          </p:cNvSpPr>
          <p:nvPr>
            <p:ph type="subTitle" idx="7"/>
          </p:nvPr>
        </p:nvSpPr>
        <p:spPr>
          <a:xfrm>
            <a:off x="6007138" y="4983169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3" name="Google Shape;1783;p18"/>
          <p:cNvSpPr txBox="1">
            <a:spLocks noGrp="1"/>
          </p:cNvSpPr>
          <p:nvPr>
            <p:ph type="subTitle" idx="8"/>
          </p:nvPr>
        </p:nvSpPr>
        <p:spPr>
          <a:xfrm>
            <a:off x="6007175" y="43768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784" name="Google Shape;1784;p18"/>
          <p:cNvGrpSpPr/>
          <p:nvPr/>
        </p:nvGrpSpPr>
        <p:grpSpPr>
          <a:xfrm>
            <a:off x="733913" y="974535"/>
            <a:ext cx="7675980" cy="873067"/>
            <a:chOff x="733925" y="689750"/>
            <a:chExt cx="7276500" cy="654800"/>
          </a:xfrm>
        </p:grpSpPr>
        <p:cxnSp>
          <p:nvCxnSpPr>
            <p:cNvPr id="1785" name="Google Shape;1785;p18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6" name="Google Shape;1786;p18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3109952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19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789" name="Google Shape;1789;p19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1790" name="Google Shape;1790;p19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1" name="Google Shape;1791;p19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92" name="Google Shape;1792;p19"/>
          <p:cNvSpPr txBox="1">
            <a:spLocks noGrp="1"/>
          </p:cNvSpPr>
          <p:nvPr>
            <p:ph type="subTitle" idx="1"/>
          </p:nvPr>
        </p:nvSpPr>
        <p:spPr>
          <a:xfrm>
            <a:off x="2646761" y="2355901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3" name="Google Shape;1793;p19"/>
          <p:cNvSpPr txBox="1">
            <a:spLocks noGrp="1"/>
          </p:cNvSpPr>
          <p:nvPr>
            <p:ph type="subTitle" idx="2"/>
          </p:nvPr>
        </p:nvSpPr>
        <p:spPr>
          <a:xfrm>
            <a:off x="1286575" y="23559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4" name="Google Shape;1794;p19"/>
          <p:cNvSpPr txBox="1">
            <a:spLocks noGrp="1"/>
          </p:cNvSpPr>
          <p:nvPr>
            <p:ph type="subTitle" idx="3"/>
          </p:nvPr>
        </p:nvSpPr>
        <p:spPr>
          <a:xfrm>
            <a:off x="2646761" y="36510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5" name="Google Shape;1795;p19"/>
          <p:cNvSpPr txBox="1">
            <a:spLocks noGrp="1"/>
          </p:cNvSpPr>
          <p:nvPr>
            <p:ph type="subTitle" idx="4"/>
          </p:nvPr>
        </p:nvSpPr>
        <p:spPr>
          <a:xfrm>
            <a:off x="1286575" y="36510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6" name="Google Shape;1796;p19"/>
          <p:cNvSpPr txBox="1">
            <a:spLocks noGrp="1"/>
          </p:cNvSpPr>
          <p:nvPr>
            <p:ph type="subTitle" idx="5"/>
          </p:nvPr>
        </p:nvSpPr>
        <p:spPr>
          <a:xfrm>
            <a:off x="2646761" y="49461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7" name="Google Shape;1797;p19"/>
          <p:cNvSpPr txBox="1">
            <a:spLocks noGrp="1"/>
          </p:cNvSpPr>
          <p:nvPr>
            <p:ph type="subTitle" idx="6"/>
          </p:nvPr>
        </p:nvSpPr>
        <p:spPr>
          <a:xfrm>
            <a:off x="1286575" y="49461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8" name="Google Shape;1798;p19"/>
          <p:cNvSpPr txBox="1">
            <a:spLocks noGrp="1"/>
          </p:cNvSpPr>
          <p:nvPr>
            <p:ph type="subTitle" idx="7"/>
          </p:nvPr>
        </p:nvSpPr>
        <p:spPr>
          <a:xfrm>
            <a:off x="6670041" y="2355901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9" name="Google Shape;1799;p19"/>
          <p:cNvSpPr txBox="1">
            <a:spLocks noGrp="1"/>
          </p:cNvSpPr>
          <p:nvPr>
            <p:ph type="subTitle" idx="8"/>
          </p:nvPr>
        </p:nvSpPr>
        <p:spPr>
          <a:xfrm>
            <a:off x="5309727" y="23559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0" name="Google Shape;1800;p19"/>
          <p:cNvSpPr txBox="1">
            <a:spLocks noGrp="1"/>
          </p:cNvSpPr>
          <p:nvPr>
            <p:ph type="subTitle" idx="9"/>
          </p:nvPr>
        </p:nvSpPr>
        <p:spPr>
          <a:xfrm>
            <a:off x="6670041" y="36510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1" name="Google Shape;1801;p19"/>
          <p:cNvSpPr txBox="1">
            <a:spLocks noGrp="1"/>
          </p:cNvSpPr>
          <p:nvPr>
            <p:ph type="subTitle" idx="13"/>
          </p:nvPr>
        </p:nvSpPr>
        <p:spPr>
          <a:xfrm>
            <a:off x="5309727" y="36510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2" name="Google Shape;1802;p19"/>
          <p:cNvSpPr txBox="1">
            <a:spLocks noGrp="1"/>
          </p:cNvSpPr>
          <p:nvPr>
            <p:ph type="subTitle" idx="14"/>
          </p:nvPr>
        </p:nvSpPr>
        <p:spPr>
          <a:xfrm>
            <a:off x="6670041" y="49461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3" name="Google Shape;1803;p19"/>
          <p:cNvSpPr txBox="1">
            <a:spLocks noGrp="1"/>
          </p:cNvSpPr>
          <p:nvPr>
            <p:ph type="subTitle" idx="15"/>
          </p:nvPr>
        </p:nvSpPr>
        <p:spPr>
          <a:xfrm>
            <a:off x="5309727" y="49461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804" name="Google Shape;1804;p19"/>
          <p:cNvGrpSpPr/>
          <p:nvPr/>
        </p:nvGrpSpPr>
        <p:grpSpPr>
          <a:xfrm>
            <a:off x="-510250" y="6253182"/>
            <a:ext cx="10164475" cy="1424731"/>
            <a:chOff x="-510250" y="4689885"/>
            <a:chExt cx="10164475" cy="1068548"/>
          </a:xfrm>
        </p:grpSpPr>
        <p:sp>
          <p:nvSpPr>
            <p:cNvPr id="1805" name="Google Shape;1805;p19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6" name="Google Shape;1806;p19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7" name="Google Shape;1807;p19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8" name="Google Shape;1808;p19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9" name="Google Shape;1809;p19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0" name="Google Shape;1810;p19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1" name="Google Shape;1811;p19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2" name="Google Shape;1812;p19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3" name="Google Shape;1813;p19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4" name="Google Shape;1814;p19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5" name="Google Shape;1815;p19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6" name="Google Shape;1816;p19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7" name="Google Shape;1817;p19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8" name="Google Shape;1818;p19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9" name="Google Shape;1819;p19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0" name="Google Shape;1820;p19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1" name="Google Shape;1821;p19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2" name="Google Shape;1822;p19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3" name="Google Shape;1823;p19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4" name="Google Shape;1824;p19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5" name="Google Shape;1825;p19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6" name="Google Shape;1826;p19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7" name="Google Shape;1827;p19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8" name="Google Shape;1828;p19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9" name="Google Shape;1829;p19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0" name="Google Shape;1830;p19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1" name="Google Shape;1831;p19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2" name="Google Shape;1832;p19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3" name="Google Shape;1833;p19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4" name="Google Shape;1834;p19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5" name="Google Shape;1835;p19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6" name="Google Shape;1836;p19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7" name="Google Shape;1837;p19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8" name="Google Shape;1838;p19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9" name="Google Shape;1839;p19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0" name="Google Shape;1840;p19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1" name="Google Shape;1841;p19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2" name="Google Shape;1842;p19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3" name="Google Shape;1843;p19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4" name="Google Shape;1844;p19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5" name="Google Shape;1845;p19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6" name="Google Shape;1846;p19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7" name="Google Shape;1847;p19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8" name="Google Shape;1848;p19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9" name="Google Shape;1849;p19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0" name="Google Shape;1850;p19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1" name="Google Shape;1851;p19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2" name="Google Shape;1852;p19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3" name="Google Shape;1853;p19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4" name="Google Shape;1854;p19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5" name="Google Shape;1855;p19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6" name="Google Shape;1856;p19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7" name="Google Shape;1857;p19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8" name="Google Shape;1858;p19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9" name="Google Shape;1859;p19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0" name="Google Shape;1860;p19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1" name="Google Shape;1861;p19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2" name="Google Shape;1862;p19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3" name="Google Shape;1863;p19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4" name="Google Shape;1864;p19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5" name="Google Shape;1865;p19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6" name="Google Shape;1866;p19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7" name="Google Shape;1867;p19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8" name="Google Shape;1868;p19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9" name="Google Shape;1869;p19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0" name="Google Shape;1870;p19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1" name="Google Shape;1871;p19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2" name="Google Shape;1872;p19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3" name="Google Shape;1873;p19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4" name="Google Shape;1874;p19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5" name="Google Shape;1875;p19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6" name="Google Shape;1876;p19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7" name="Google Shape;1877;p19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8" name="Google Shape;1878;p19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9" name="Google Shape;1879;p19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0" name="Google Shape;1880;p19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1" name="Google Shape;1881;p19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2" name="Google Shape;1882;p19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3" name="Google Shape;1883;p19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4" name="Google Shape;1884;p19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5" name="Google Shape;1885;p19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6" name="Google Shape;1886;p19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7" name="Google Shape;1887;p19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8" name="Google Shape;1888;p19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9" name="Google Shape;1889;p19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0" name="Google Shape;1890;p19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1" name="Google Shape;1891;p19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2" name="Google Shape;1892;p19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3" name="Google Shape;1893;p19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4" name="Google Shape;1894;p19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5" name="Google Shape;1895;p19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6" name="Google Shape;1896;p19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7" name="Google Shape;1897;p19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8" name="Google Shape;1898;p19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9" name="Google Shape;1899;p19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0" name="Google Shape;1900;p19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1" name="Google Shape;1901;p19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2" name="Google Shape;1902;p19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3" name="Google Shape;1903;p19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4" name="Google Shape;1904;p19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5" name="Google Shape;1905;p19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6" name="Google Shape;1906;p19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7" name="Google Shape;1907;p19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8" name="Google Shape;1908;p19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9" name="Google Shape;1909;p19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0" name="Google Shape;1910;p19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1" name="Google Shape;1911;p19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2" name="Google Shape;1912;p19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3" name="Google Shape;1913;p19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4" name="Google Shape;1914;p19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5" name="Google Shape;1915;p19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6" name="Google Shape;1916;p19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7" name="Google Shape;1917;p19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8" name="Google Shape;1918;p19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9" name="Google Shape;1919;p19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0" name="Google Shape;1920;p19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1" name="Google Shape;1921;p19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2" name="Google Shape;1922;p19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3" name="Google Shape;1923;p19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4" name="Google Shape;1924;p19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5" name="Google Shape;1925;p19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6" name="Google Shape;1926;p19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7" name="Google Shape;1927;p19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8" name="Google Shape;1928;p19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9" name="Google Shape;1929;p19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0" name="Google Shape;1930;p19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1" name="Google Shape;1931;p19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2" name="Google Shape;1932;p19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3" name="Google Shape;1933;p19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4" name="Google Shape;1934;p19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5" name="Google Shape;1935;p19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6" name="Google Shape;1936;p19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7" name="Google Shape;1937;p19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8" name="Google Shape;1938;p19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9" name="Google Shape;1939;p19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0" name="Google Shape;1940;p19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1" name="Google Shape;1941;p19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2" name="Google Shape;1942;p19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3" name="Google Shape;1943;p19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4" name="Google Shape;1944;p19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5" name="Google Shape;1945;p19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6" name="Google Shape;1946;p19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7" name="Google Shape;1947;p19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8" name="Google Shape;1948;p19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9" name="Google Shape;1949;p19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0" name="Google Shape;1950;p19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1" name="Google Shape;1951;p19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2" name="Google Shape;1952;p19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3" name="Google Shape;1953;p19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4" name="Google Shape;1954;p19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5" name="Google Shape;1955;p19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6" name="Google Shape;1956;p19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68927116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p20"/>
          <p:cNvSpPr txBox="1">
            <a:spLocks noGrp="1"/>
          </p:cNvSpPr>
          <p:nvPr>
            <p:ph type="title" hasCustomPrompt="1"/>
          </p:nvPr>
        </p:nvSpPr>
        <p:spPr>
          <a:xfrm>
            <a:off x="771300" y="3903184"/>
            <a:ext cx="18378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1959" name="Google Shape;1959;p20"/>
          <p:cNvSpPr txBox="1">
            <a:spLocks noGrp="1"/>
          </p:cNvSpPr>
          <p:nvPr>
            <p:ph type="subTitle" idx="1"/>
          </p:nvPr>
        </p:nvSpPr>
        <p:spPr>
          <a:xfrm>
            <a:off x="771300" y="2771244"/>
            <a:ext cx="2034900" cy="2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0" name="Google Shape;1960;p20"/>
          <p:cNvSpPr txBox="1">
            <a:spLocks noGrp="1"/>
          </p:cNvSpPr>
          <p:nvPr>
            <p:ph type="title" idx="2"/>
          </p:nvPr>
        </p:nvSpPr>
        <p:spPr>
          <a:xfrm>
            <a:off x="733925" y="10292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61" name="Google Shape;1961;p20"/>
          <p:cNvSpPr txBox="1">
            <a:spLocks noGrp="1"/>
          </p:cNvSpPr>
          <p:nvPr>
            <p:ph type="title" idx="3" hasCustomPrompt="1"/>
          </p:nvPr>
        </p:nvSpPr>
        <p:spPr>
          <a:xfrm>
            <a:off x="3588675" y="3903184"/>
            <a:ext cx="18378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1962" name="Google Shape;1962;p20"/>
          <p:cNvSpPr txBox="1">
            <a:spLocks noGrp="1"/>
          </p:cNvSpPr>
          <p:nvPr>
            <p:ph type="title" idx="4" hasCustomPrompt="1"/>
          </p:nvPr>
        </p:nvSpPr>
        <p:spPr>
          <a:xfrm>
            <a:off x="6534725" y="3903184"/>
            <a:ext cx="18378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1963" name="Google Shape;1963;p20"/>
          <p:cNvSpPr txBox="1">
            <a:spLocks noGrp="1"/>
          </p:cNvSpPr>
          <p:nvPr>
            <p:ph type="subTitle" idx="5"/>
          </p:nvPr>
        </p:nvSpPr>
        <p:spPr>
          <a:xfrm>
            <a:off x="771300" y="4512117"/>
            <a:ext cx="14940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4" name="Google Shape;1964;p20"/>
          <p:cNvSpPr txBox="1">
            <a:spLocks noGrp="1"/>
          </p:cNvSpPr>
          <p:nvPr>
            <p:ph type="subTitle" idx="6"/>
          </p:nvPr>
        </p:nvSpPr>
        <p:spPr>
          <a:xfrm>
            <a:off x="3588663" y="4512117"/>
            <a:ext cx="14940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5" name="Google Shape;1965;p20"/>
          <p:cNvSpPr txBox="1">
            <a:spLocks noGrp="1"/>
          </p:cNvSpPr>
          <p:nvPr>
            <p:ph type="subTitle" idx="7"/>
          </p:nvPr>
        </p:nvSpPr>
        <p:spPr>
          <a:xfrm>
            <a:off x="6534725" y="4512117"/>
            <a:ext cx="14940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966" name="Google Shape;1966;p20"/>
          <p:cNvGrpSpPr/>
          <p:nvPr/>
        </p:nvGrpSpPr>
        <p:grpSpPr>
          <a:xfrm>
            <a:off x="733913" y="974535"/>
            <a:ext cx="7675980" cy="873067"/>
            <a:chOff x="733925" y="689750"/>
            <a:chExt cx="7276500" cy="654800"/>
          </a:xfrm>
        </p:grpSpPr>
        <p:cxnSp>
          <p:nvCxnSpPr>
            <p:cNvPr id="1967" name="Google Shape;1967;p20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8" name="Google Shape;1968;p20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44645809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21"/>
          <p:cNvSpPr txBox="1">
            <a:spLocks noGrp="1"/>
          </p:cNvSpPr>
          <p:nvPr>
            <p:ph type="subTitle" idx="1"/>
          </p:nvPr>
        </p:nvSpPr>
        <p:spPr>
          <a:xfrm>
            <a:off x="734075" y="2253933"/>
            <a:ext cx="76761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71" name="Google Shape;1971;p21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972" name="Google Shape;1972;p21"/>
          <p:cNvGrpSpPr/>
          <p:nvPr/>
        </p:nvGrpSpPr>
        <p:grpSpPr>
          <a:xfrm>
            <a:off x="-357849" y="6456382"/>
            <a:ext cx="10164475" cy="1424731"/>
            <a:chOff x="-510250" y="4689885"/>
            <a:chExt cx="10164475" cy="1068548"/>
          </a:xfrm>
        </p:grpSpPr>
        <p:sp>
          <p:nvSpPr>
            <p:cNvPr id="1973" name="Google Shape;1973;p21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4" name="Google Shape;1974;p21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5" name="Google Shape;1975;p21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6" name="Google Shape;1976;p21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7" name="Google Shape;1977;p21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8" name="Google Shape;1978;p21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9" name="Google Shape;1979;p21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0" name="Google Shape;1980;p21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1" name="Google Shape;1981;p21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2" name="Google Shape;1982;p21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3" name="Google Shape;1983;p21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4" name="Google Shape;1984;p21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5" name="Google Shape;1985;p21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6" name="Google Shape;1986;p21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7" name="Google Shape;1987;p21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8" name="Google Shape;1988;p21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9" name="Google Shape;1989;p21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0" name="Google Shape;1990;p21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1" name="Google Shape;1991;p21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2" name="Google Shape;1992;p21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3" name="Google Shape;1993;p21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4" name="Google Shape;1994;p21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5" name="Google Shape;1995;p21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6" name="Google Shape;1996;p21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7" name="Google Shape;1997;p21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8" name="Google Shape;1998;p21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9" name="Google Shape;1999;p21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0" name="Google Shape;2000;p21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1" name="Google Shape;2001;p21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2" name="Google Shape;2002;p21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3" name="Google Shape;2003;p21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4" name="Google Shape;2004;p21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5" name="Google Shape;2005;p21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6" name="Google Shape;2006;p21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7" name="Google Shape;2007;p21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8" name="Google Shape;2008;p21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9" name="Google Shape;2009;p21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0" name="Google Shape;2010;p21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1" name="Google Shape;2011;p21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2" name="Google Shape;2012;p21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3" name="Google Shape;2013;p21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4" name="Google Shape;2014;p21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5" name="Google Shape;2015;p21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6" name="Google Shape;2016;p21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7" name="Google Shape;2017;p21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8" name="Google Shape;2018;p21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9" name="Google Shape;2019;p21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0" name="Google Shape;2020;p21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1" name="Google Shape;2021;p21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2" name="Google Shape;2022;p21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3" name="Google Shape;2023;p21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4" name="Google Shape;2024;p21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5" name="Google Shape;2025;p21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6" name="Google Shape;2026;p21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7" name="Google Shape;2027;p21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8" name="Google Shape;2028;p21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9" name="Google Shape;2029;p21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0" name="Google Shape;2030;p21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1" name="Google Shape;2031;p21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2" name="Google Shape;2032;p21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3" name="Google Shape;2033;p21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4" name="Google Shape;2034;p21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5" name="Google Shape;2035;p21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6" name="Google Shape;2036;p21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7" name="Google Shape;2037;p21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8" name="Google Shape;2038;p21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9" name="Google Shape;2039;p21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0" name="Google Shape;2040;p21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1" name="Google Shape;2041;p21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2" name="Google Shape;2042;p21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3" name="Google Shape;2043;p21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4" name="Google Shape;2044;p21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5" name="Google Shape;2045;p21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6" name="Google Shape;2046;p21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7" name="Google Shape;2047;p21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8" name="Google Shape;2048;p21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9" name="Google Shape;2049;p21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0" name="Google Shape;2050;p21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1" name="Google Shape;2051;p21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2" name="Google Shape;2052;p21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3" name="Google Shape;2053;p21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4" name="Google Shape;2054;p21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5" name="Google Shape;2055;p21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6" name="Google Shape;2056;p21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7" name="Google Shape;2057;p21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8" name="Google Shape;2058;p21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9" name="Google Shape;2059;p21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0" name="Google Shape;2060;p21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1" name="Google Shape;2061;p21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2" name="Google Shape;2062;p21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3" name="Google Shape;2063;p21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4" name="Google Shape;2064;p21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5" name="Google Shape;2065;p21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6" name="Google Shape;2066;p21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7" name="Google Shape;2067;p21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8" name="Google Shape;2068;p21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9" name="Google Shape;2069;p21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0" name="Google Shape;2070;p21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1" name="Google Shape;2071;p21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2" name="Google Shape;2072;p21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3" name="Google Shape;2073;p21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4" name="Google Shape;2074;p21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5" name="Google Shape;2075;p21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6" name="Google Shape;2076;p21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7" name="Google Shape;2077;p21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8" name="Google Shape;2078;p21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9" name="Google Shape;2079;p21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0" name="Google Shape;2080;p21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1" name="Google Shape;2081;p21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2" name="Google Shape;2082;p21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3" name="Google Shape;2083;p21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4" name="Google Shape;2084;p21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5" name="Google Shape;2085;p21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6" name="Google Shape;2086;p21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7" name="Google Shape;2087;p21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8" name="Google Shape;2088;p21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9" name="Google Shape;2089;p21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0" name="Google Shape;2090;p21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1" name="Google Shape;2091;p21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2" name="Google Shape;2092;p21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3" name="Google Shape;2093;p21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4" name="Google Shape;2094;p21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5" name="Google Shape;2095;p21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6" name="Google Shape;2096;p21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7" name="Google Shape;2097;p21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8" name="Google Shape;2098;p21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9" name="Google Shape;2099;p21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0" name="Google Shape;2100;p21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1" name="Google Shape;2101;p21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2" name="Google Shape;2102;p21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3" name="Google Shape;2103;p21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4" name="Google Shape;2104;p21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5" name="Google Shape;2105;p21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6" name="Google Shape;2106;p21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7" name="Google Shape;2107;p21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8" name="Google Shape;2108;p21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9" name="Google Shape;2109;p21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0" name="Google Shape;2110;p21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1" name="Google Shape;2111;p21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2" name="Google Shape;2112;p21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3" name="Google Shape;2113;p21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4" name="Google Shape;2114;p21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5" name="Google Shape;2115;p21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6" name="Google Shape;2116;p21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7" name="Google Shape;2117;p21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8" name="Google Shape;2118;p21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9" name="Google Shape;2119;p21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0" name="Google Shape;2120;p21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1" name="Google Shape;2121;p21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2" name="Google Shape;2122;p21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3" name="Google Shape;2123;p21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4" name="Google Shape;2124;p21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125" name="Google Shape;2125;p21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2126" name="Google Shape;2126;p21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7" name="Google Shape;2127;p21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92690266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22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30" name="Google Shape;2130;p22"/>
          <p:cNvSpPr txBox="1">
            <a:spLocks noGrp="1"/>
          </p:cNvSpPr>
          <p:nvPr>
            <p:ph type="body" idx="1"/>
          </p:nvPr>
        </p:nvSpPr>
        <p:spPr>
          <a:xfrm>
            <a:off x="726100" y="2664733"/>
            <a:ext cx="3845700" cy="3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685800" lvl="1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 sz="900"/>
            </a:lvl2pPr>
            <a:lvl3pPr marL="1028700" lvl="2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3pPr>
            <a:lvl4pPr marL="1371600" lvl="3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4pPr>
            <a:lvl5pPr marL="1714500" lvl="4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5pPr>
            <a:lvl6pPr marL="2057400" lvl="5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6pPr>
            <a:lvl7pPr marL="2400300" lvl="6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7pPr>
            <a:lvl8pPr marL="2743200" lvl="7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8pPr>
            <a:lvl9pPr marL="3086100" lvl="8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31" name="Google Shape;2131;p22"/>
          <p:cNvSpPr txBox="1">
            <a:spLocks noGrp="1"/>
          </p:cNvSpPr>
          <p:nvPr>
            <p:ph type="subTitle" idx="2"/>
          </p:nvPr>
        </p:nvSpPr>
        <p:spPr>
          <a:xfrm>
            <a:off x="768550" y="1973900"/>
            <a:ext cx="7607100" cy="6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32" name="Google Shape;2132;p22"/>
          <p:cNvSpPr txBox="1">
            <a:spLocks noGrp="1"/>
          </p:cNvSpPr>
          <p:nvPr>
            <p:ph type="body" idx="3"/>
          </p:nvPr>
        </p:nvSpPr>
        <p:spPr>
          <a:xfrm>
            <a:off x="4572000" y="2664733"/>
            <a:ext cx="3845700" cy="3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900"/>
            </a:lvl1pPr>
            <a:lvl2pPr marL="685800" lvl="1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 sz="900"/>
            </a:lvl2pPr>
            <a:lvl3pPr marL="1028700" lvl="2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3pPr>
            <a:lvl4pPr marL="1371600" lvl="3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4pPr>
            <a:lvl5pPr marL="1714500" lvl="4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5pPr>
            <a:lvl6pPr marL="2057400" lvl="5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6pPr>
            <a:lvl7pPr marL="2400300" lvl="6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7pPr>
            <a:lvl8pPr marL="2743200" lvl="7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8pPr>
            <a:lvl9pPr marL="3086100" lvl="8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133" name="Google Shape;2133;p22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2134" name="Google Shape;2134;p22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5" name="Google Shape;2135;p22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93367696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23"/>
          <p:cNvSpPr txBox="1">
            <a:spLocks noGrp="1"/>
          </p:cNvSpPr>
          <p:nvPr>
            <p:ph type="subTitle" idx="1"/>
          </p:nvPr>
        </p:nvSpPr>
        <p:spPr>
          <a:xfrm>
            <a:off x="4537150" y="2490533"/>
            <a:ext cx="3872700" cy="140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38" name="Google Shape;2138;p23"/>
          <p:cNvSpPr txBox="1">
            <a:spLocks noGrp="1"/>
          </p:cNvSpPr>
          <p:nvPr>
            <p:ph type="ctrTitle"/>
          </p:nvPr>
        </p:nvSpPr>
        <p:spPr>
          <a:xfrm>
            <a:off x="4537150" y="975167"/>
            <a:ext cx="3872700" cy="94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139" name="Google Shape;2139;p23"/>
          <p:cNvGrpSpPr/>
          <p:nvPr/>
        </p:nvGrpSpPr>
        <p:grpSpPr>
          <a:xfrm>
            <a:off x="-101626" y="3"/>
            <a:ext cx="1869727" cy="7133167"/>
            <a:chOff x="7339248" y="0"/>
            <a:chExt cx="1869727" cy="5349875"/>
          </a:xfrm>
        </p:grpSpPr>
        <p:sp>
          <p:nvSpPr>
            <p:cNvPr id="2140" name="Google Shape;2140;p23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1" name="Google Shape;2141;p23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2" name="Google Shape;2142;p23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3" name="Google Shape;2143;p23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4" name="Google Shape;2144;p23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5" name="Google Shape;2145;p23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6" name="Google Shape;2146;p23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7" name="Google Shape;2147;p23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8" name="Google Shape;2148;p23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9" name="Google Shape;2149;p23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0" name="Google Shape;2150;p23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1" name="Google Shape;2151;p23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2" name="Google Shape;2152;p23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3" name="Google Shape;2153;p23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4" name="Google Shape;2154;p23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5" name="Google Shape;2155;p23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6" name="Google Shape;2156;p23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7" name="Google Shape;2157;p23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8" name="Google Shape;2158;p23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9" name="Google Shape;2159;p23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0" name="Google Shape;2160;p23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1" name="Google Shape;2161;p23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2" name="Google Shape;2162;p23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3" name="Google Shape;2163;p23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4" name="Google Shape;2164;p23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5" name="Google Shape;2165;p23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6" name="Google Shape;2166;p23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7" name="Google Shape;2167;p23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8" name="Google Shape;2168;p23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9" name="Google Shape;2169;p23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0" name="Google Shape;2170;p23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1" name="Google Shape;2171;p23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2" name="Google Shape;2172;p23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3" name="Google Shape;2173;p23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4" name="Google Shape;2174;p23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5" name="Google Shape;2175;p23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6" name="Google Shape;2176;p23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7" name="Google Shape;2177;p23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8" name="Google Shape;2178;p23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9" name="Google Shape;2179;p23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0" name="Google Shape;2180;p23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1" name="Google Shape;2181;p23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2" name="Google Shape;2182;p23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3" name="Google Shape;2183;p23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4" name="Google Shape;2184;p23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5" name="Google Shape;2185;p23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6" name="Google Shape;2186;p23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7" name="Google Shape;2187;p23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8" name="Google Shape;2188;p23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9" name="Google Shape;2189;p23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0" name="Google Shape;2190;p23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1" name="Google Shape;2191;p23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2" name="Google Shape;2192;p23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3" name="Google Shape;2193;p23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4" name="Google Shape;2194;p23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5" name="Google Shape;2195;p23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6" name="Google Shape;2196;p23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7" name="Google Shape;2197;p23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8" name="Google Shape;2198;p23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9" name="Google Shape;2199;p23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0" name="Google Shape;2200;p23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1" name="Google Shape;2201;p23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2" name="Google Shape;2202;p23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3" name="Google Shape;2203;p23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4" name="Google Shape;2204;p23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5" name="Google Shape;2205;p23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6" name="Google Shape;2206;p23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7" name="Google Shape;2207;p23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8" name="Google Shape;2208;p23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9" name="Google Shape;2209;p23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0" name="Google Shape;2210;p23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1" name="Google Shape;2211;p23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2" name="Google Shape;2212;p23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3" name="Google Shape;2213;p23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4" name="Google Shape;2214;p23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5" name="Google Shape;2215;p23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6" name="Google Shape;2216;p23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7" name="Google Shape;2217;p23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8" name="Google Shape;2218;p23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9" name="Google Shape;2219;p23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0" name="Google Shape;2220;p23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1" name="Google Shape;2221;p23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2" name="Google Shape;2222;p23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3" name="Google Shape;2223;p23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4" name="Google Shape;2224;p23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5" name="Google Shape;2225;p23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6" name="Google Shape;2226;p23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7" name="Google Shape;2227;p23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8" name="Google Shape;2228;p23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9" name="Google Shape;2229;p23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0" name="Google Shape;2230;p23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1" name="Google Shape;2231;p23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2" name="Google Shape;2232;p23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3" name="Google Shape;2233;p23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4" name="Google Shape;2234;p23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5" name="Google Shape;2235;p23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6" name="Google Shape;2236;p23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7" name="Google Shape;2237;p23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8" name="Google Shape;2238;p23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9" name="Google Shape;2239;p23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0" name="Google Shape;2240;p23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1" name="Google Shape;2241;p23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2" name="Google Shape;2242;p23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3" name="Google Shape;2243;p23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4" name="Google Shape;2244;p23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5" name="Google Shape;2245;p23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6" name="Google Shape;2246;p23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7" name="Google Shape;2247;p23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8" name="Google Shape;2248;p23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9" name="Google Shape;2249;p23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0" name="Google Shape;2250;p23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1" name="Google Shape;2251;p23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2" name="Google Shape;2252;p23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3" name="Google Shape;2253;p23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4" name="Google Shape;2254;p23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5" name="Google Shape;2255;p23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6" name="Google Shape;2256;p23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7" name="Google Shape;2257;p23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8" name="Google Shape;2258;p23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9" name="Google Shape;2259;p23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0" name="Google Shape;2260;p23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1" name="Google Shape;2261;p23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2" name="Google Shape;2262;p23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3" name="Google Shape;2263;p23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4" name="Google Shape;2264;p23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5" name="Google Shape;2265;p23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6" name="Google Shape;2266;p23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7" name="Google Shape;2267;p23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8" name="Google Shape;2268;p23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9" name="Google Shape;2269;p23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0" name="Google Shape;2270;p23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1" name="Google Shape;2271;p23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2" name="Google Shape;2272;p23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3" name="Google Shape;2273;p23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4" name="Google Shape;2274;p23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5" name="Google Shape;2275;p23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6" name="Google Shape;2276;p23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7" name="Google Shape;2277;p23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8" name="Google Shape;2278;p23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9" name="Google Shape;2279;p23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280" name="Google Shape;2280;p23"/>
          <p:cNvSpPr/>
          <p:nvPr/>
        </p:nvSpPr>
        <p:spPr>
          <a:xfrm>
            <a:off x="4537150" y="4805067"/>
            <a:ext cx="38727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</a:rPr>
              <a:t>CREDITS: This presentation template was created by </a:t>
            </a:r>
            <a:r>
              <a:rPr lang="en" sz="900" u="sng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</a:rPr>
              <a:t>, including icons by </a:t>
            </a:r>
            <a:r>
              <a:rPr lang="en" sz="900" u="sng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</a:rPr>
              <a:t>, and infographics &amp; images by </a:t>
            </a:r>
            <a:r>
              <a:rPr lang="en" sz="900" u="sng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 u="sng">
              <a:solidFill>
                <a:schemeClr val="accent1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</p:spTree>
    <p:extLst>
      <p:ext uri="{BB962C8B-B14F-4D97-AF65-F5344CB8AC3E}">
        <p14:creationId xmlns:p14="http://schemas.microsoft.com/office/powerpoint/2010/main" val="1486981800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4"/>
          <p:cNvGrpSpPr/>
          <p:nvPr/>
        </p:nvGrpSpPr>
        <p:grpSpPr>
          <a:xfrm>
            <a:off x="-357849" y="6456382"/>
            <a:ext cx="10164475" cy="1424731"/>
            <a:chOff x="-510250" y="4689885"/>
            <a:chExt cx="10164475" cy="1068548"/>
          </a:xfrm>
        </p:grpSpPr>
        <p:sp>
          <p:nvSpPr>
            <p:cNvPr id="2283" name="Google Shape;2283;p24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4" name="Google Shape;2284;p24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5" name="Google Shape;2285;p24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6" name="Google Shape;2286;p24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7" name="Google Shape;2287;p24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8" name="Google Shape;2288;p24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9" name="Google Shape;2289;p24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0" name="Google Shape;2290;p24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1" name="Google Shape;2291;p24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2" name="Google Shape;2292;p24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3" name="Google Shape;2293;p24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4" name="Google Shape;2294;p24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5" name="Google Shape;2295;p24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6" name="Google Shape;2296;p24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7" name="Google Shape;2297;p24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8" name="Google Shape;2298;p24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9" name="Google Shape;2299;p24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0" name="Google Shape;2300;p24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1" name="Google Shape;2301;p24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2" name="Google Shape;2302;p24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3" name="Google Shape;2303;p24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4" name="Google Shape;2304;p24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5" name="Google Shape;2305;p24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6" name="Google Shape;2306;p24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7" name="Google Shape;2307;p24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8" name="Google Shape;2308;p24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9" name="Google Shape;2309;p24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0" name="Google Shape;2310;p24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1" name="Google Shape;2311;p24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2" name="Google Shape;2312;p24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3" name="Google Shape;2313;p24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4" name="Google Shape;2314;p24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5" name="Google Shape;2315;p24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6" name="Google Shape;2316;p24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7" name="Google Shape;2317;p24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8" name="Google Shape;2318;p24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9" name="Google Shape;2319;p24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0" name="Google Shape;2320;p24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1" name="Google Shape;2321;p24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2" name="Google Shape;2322;p24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3" name="Google Shape;2323;p24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4" name="Google Shape;2324;p24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5" name="Google Shape;2325;p24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6" name="Google Shape;2326;p24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7" name="Google Shape;2327;p24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8" name="Google Shape;2328;p24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9" name="Google Shape;2329;p24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0" name="Google Shape;2330;p24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1" name="Google Shape;2331;p24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2" name="Google Shape;2332;p24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3" name="Google Shape;2333;p24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4" name="Google Shape;2334;p24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5" name="Google Shape;2335;p24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6" name="Google Shape;2336;p24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7" name="Google Shape;2337;p24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8" name="Google Shape;2338;p24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9" name="Google Shape;2339;p24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0" name="Google Shape;2340;p24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1" name="Google Shape;2341;p24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2" name="Google Shape;2342;p24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3" name="Google Shape;2343;p24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4" name="Google Shape;2344;p24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5" name="Google Shape;2345;p24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6" name="Google Shape;2346;p24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7" name="Google Shape;2347;p24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8" name="Google Shape;2348;p24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9" name="Google Shape;2349;p24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0" name="Google Shape;2350;p24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1" name="Google Shape;2351;p24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2" name="Google Shape;2352;p24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3" name="Google Shape;2353;p24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4" name="Google Shape;2354;p24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5" name="Google Shape;2355;p24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6" name="Google Shape;2356;p24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7" name="Google Shape;2357;p24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8" name="Google Shape;2358;p24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9" name="Google Shape;2359;p24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0" name="Google Shape;2360;p24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1" name="Google Shape;2361;p24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2" name="Google Shape;2362;p24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3" name="Google Shape;2363;p24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4" name="Google Shape;2364;p24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5" name="Google Shape;2365;p24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6" name="Google Shape;2366;p24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7" name="Google Shape;2367;p24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8" name="Google Shape;2368;p24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9" name="Google Shape;2369;p24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0" name="Google Shape;2370;p24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1" name="Google Shape;2371;p24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2" name="Google Shape;2372;p24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3" name="Google Shape;2373;p24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4" name="Google Shape;2374;p24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5" name="Google Shape;2375;p24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6" name="Google Shape;2376;p24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7" name="Google Shape;2377;p24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8" name="Google Shape;2378;p24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9" name="Google Shape;2379;p24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0" name="Google Shape;2380;p24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1" name="Google Shape;2381;p24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2" name="Google Shape;2382;p24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3" name="Google Shape;2383;p24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4" name="Google Shape;2384;p24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5" name="Google Shape;2385;p24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6" name="Google Shape;2386;p24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7" name="Google Shape;2387;p24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8" name="Google Shape;2388;p24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9" name="Google Shape;2389;p24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0" name="Google Shape;2390;p24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1" name="Google Shape;2391;p24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2" name="Google Shape;2392;p24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3" name="Google Shape;2393;p24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4" name="Google Shape;2394;p24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5" name="Google Shape;2395;p24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6" name="Google Shape;2396;p24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7" name="Google Shape;2397;p24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8" name="Google Shape;2398;p24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9" name="Google Shape;2399;p24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0" name="Google Shape;2400;p24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1" name="Google Shape;2401;p24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2" name="Google Shape;2402;p24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3" name="Google Shape;2403;p24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4" name="Google Shape;2404;p24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5" name="Google Shape;2405;p24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6" name="Google Shape;2406;p24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7" name="Google Shape;2407;p24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8" name="Google Shape;2408;p24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9" name="Google Shape;2409;p24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0" name="Google Shape;2410;p24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1" name="Google Shape;2411;p24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2" name="Google Shape;2412;p24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3" name="Google Shape;2413;p24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4" name="Google Shape;2414;p24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5" name="Google Shape;2415;p24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6" name="Google Shape;2416;p24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7" name="Google Shape;2417;p24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8" name="Google Shape;2418;p24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9" name="Google Shape;2419;p24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0" name="Google Shape;2420;p24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1" name="Google Shape;2421;p24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2" name="Google Shape;2422;p24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3" name="Google Shape;2423;p24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4" name="Google Shape;2424;p24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5" name="Google Shape;2425;p24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6" name="Google Shape;2426;p24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7" name="Google Shape;2427;p24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8" name="Google Shape;2428;p24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9" name="Google Shape;2429;p24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0" name="Google Shape;2430;p24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1" name="Google Shape;2431;p24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2" name="Google Shape;2432;p24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3" name="Google Shape;2433;p24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4" name="Google Shape;2434;p24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241837385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6" name="Google Shape;2436;p25"/>
          <p:cNvGrpSpPr/>
          <p:nvPr/>
        </p:nvGrpSpPr>
        <p:grpSpPr>
          <a:xfrm>
            <a:off x="-101626" y="3"/>
            <a:ext cx="1869727" cy="7133167"/>
            <a:chOff x="7339248" y="0"/>
            <a:chExt cx="1869727" cy="5349875"/>
          </a:xfrm>
        </p:grpSpPr>
        <p:sp>
          <p:nvSpPr>
            <p:cNvPr id="2437" name="Google Shape;2437;p25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8" name="Google Shape;2438;p25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9" name="Google Shape;2439;p25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0" name="Google Shape;2440;p25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1" name="Google Shape;2441;p25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2" name="Google Shape;2442;p25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3" name="Google Shape;2443;p25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4" name="Google Shape;2444;p25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5" name="Google Shape;2445;p25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6" name="Google Shape;2446;p25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7" name="Google Shape;2447;p25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8" name="Google Shape;2448;p25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9" name="Google Shape;2449;p25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0" name="Google Shape;2450;p25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1" name="Google Shape;2451;p25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2" name="Google Shape;2452;p25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3" name="Google Shape;2453;p25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4" name="Google Shape;2454;p25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5" name="Google Shape;2455;p25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6" name="Google Shape;2456;p25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7" name="Google Shape;2457;p25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8" name="Google Shape;2458;p25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9" name="Google Shape;2459;p25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0" name="Google Shape;2460;p25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1" name="Google Shape;2461;p25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2" name="Google Shape;2462;p25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3" name="Google Shape;2463;p25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4" name="Google Shape;2464;p25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5" name="Google Shape;2465;p25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6" name="Google Shape;2466;p25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7" name="Google Shape;2467;p25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8" name="Google Shape;2468;p25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9" name="Google Shape;2469;p25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0" name="Google Shape;2470;p25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1" name="Google Shape;2471;p25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2" name="Google Shape;2472;p25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3" name="Google Shape;2473;p25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4" name="Google Shape;2474;p25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5" name="Google Shape;2475;p25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6" name="Google Shape;2476;p25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7" name="Google Shape;2477;p25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8" name="Google Shape;2478;p25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9" name="Google Shape;2479;p25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0" name="Google Shape;2480;p25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1" name="Google Shape;2481;p25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2" name="Google Shape;2482;p25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3" name="Google Shape;2483;p25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4" name="Google Shape;2484;p25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5" name="Google Shape;2485;p25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6" name="Google Shape;2486;p25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7" name="Google Shape;2487;p25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8" name="Google Shape;2488;p25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9" name="Google Shape;2489;p25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0" name="Google Shape;2490;p25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1" name="Google Shape;2491;p25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2" name="Google Shape;2492;p25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3" name="Google Shape;2493;p25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4" name="Google Shape;2494;p25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5" name="Google Shape;2495;p25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6" name="Google Shape;2496;p25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7" name="Google Shape;2497;p25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8" name="Google Shape;2498;p25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9" name="Google Shape;2499;p25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0" name="Google Shape;2500;p25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1" name="Google Shape;2501;p25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2" name="Google Shape;2502;p25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3" name="Google Shape;2503;p25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4" name="Google Shape;2504;p25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5" name="Google Shape;2505;p25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6" name="Google Shape;2506;p25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7" name="Google Shape;2507;p25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8" name="Google Shape;2508;p25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9" name="Google Shape;2509;p25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0" name="Google Shape;2510;p25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1" name="Google Shape;2511;p25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2" name="Google Shape;2512;p25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3" name="Google Shape;2513;p25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4" name="Google Shape;2514;p25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5" name="Google Shape;2515;p25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6" name="Google Shape;2516;p25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7" name="Google Shape;2517;p25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8" name="Google Shape;2518;p25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9" name="Google Shape;2519;p25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0" name="Google Shape;2520;p25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1" name="Google Shape;2521;p25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2" name="Google Shape;2522;p25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3" name="Google Shape;2523;p25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4" name="Google Shape;2524;p25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5" name="Google Shape;2525;p25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6" name="Google Shape;2526;p25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7" name="Google Shape;2527;p25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8" name="Google Shape;2528;p25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9" name="Google Shape;2529;p25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0" name="Google Shape;2530;p25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1" name="Google Shape;2531;p25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2" name="Google Shape;2532;p25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3" name="Google Shape;2533;p25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4" name="Google Shape;2534;p25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5" name="Google Shape;2535;p25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6" name="Google Shape;2536;p25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7" name="Google Shape;2537;p25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8" name="Google Shape;2538;p25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9" name="Google Shape;2539;p25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0" name="Google Shape;2540;p25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1" name="Google Shape;2541;p25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2" name="Google Shape;2542;p25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3" name="Google Shape;2543;p25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4" name="Google Shape;2544;p25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5" name="Google Shape;2545;p25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6" name="Google Shape;2546;p25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7" name="Google Shape;2547;p25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8" name="Google Shape;2548;p25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9" name="Google Shape;2549;p25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0" name="Google Shape;2550;p25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1" name="Google Shape;2551;p25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2" name="Google Shape;2552;p25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3" name="Google Shape;2553;p25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4" name="Google Shape;2554;p25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5" name="Google Shape;2555;p25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6" name="Google Shape;2556;p25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7" name="Google Shape;2557;p25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8" name="Google Shape;2558;p25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9" name="Google Shape;2559;p25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0" name="Google Shape;2560;p25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1" name="Google Shape;2561;p25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2" name="Google Shape;2562;p25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3" name="Google Shape;2563;p25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4" name="Google Shape;2564;p25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5" name="Google Shape;2565;p25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6" name="Google Shape;2566;p25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7" name="Google Shape;2567;p25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8" name="Google Shape;2568;p25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9" name="Google Shape;2569;p25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0" name="Google Shape;2570;p25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1" name="Google Shape;2571;p25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2" name="Google Shape;2572;p25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3" name="Google Shape;2573;p25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4" name="Google Shape;2574;p25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5" name="Google Shape;2575;p25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6" name="Google Shape;2576;p25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887202015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979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">
  <p:cSld name="Empty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/>
          <p:nvPr/>
        </p:nvSpPr>
        <p:spPr>
          <a:xfrm>
            <a:off x="0" y="4822833"/>
            <a:ext cx="2826300" cy="591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0"/>
          <p:cNvSpPr/>
          <p:nvPr/>
        </p:nvSpPr>
        <p:spPr>
          <a:xfrm>
            <a:off x="0" y="5458933"/>
            <a:ext cx="3633900" cy="5912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415625" y="4928964"/>
            <a:ext cx="4213800" cy="12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5196575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945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28"/>
          <p:cNvSpPr txBox="1">
            <a:spLocks noGrp="1"/>
          </p:cNvSpPr>
          <p:nvPr>
            <p:ph type="title"/>
          </p:nvPr>
        </p:nvSpPr>
        <p:spPr>
          <a:xfrm>
            <a:off x="1048350" y="431800"/>
            <a:ext cx="70473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65688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637360">
            <a:off x="3214238" y="-4177434"/>
            <a:ext cx="4992425" cy="665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887371">
            <a:off x="-3471833" y="701807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37332">
            <a:off x="-1441501" y="4390267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7247100" y="-236116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577885">
            <a:off x="6988537" y="377694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1114" y="-2691900"/>
            <a:ext cx="2954624" cy="393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717525" y="1436163"/>
            <a:ext cx="5709000" cy="30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6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717475" y="4795437"/>
            <a:ext cx="57090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63849" y="-3977122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438627" y="4685535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 rot="2491995">
            <a:off x="-1247738" y="63822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20" name="Google Shape;20;p2"/>
          <p:cNvGrpSpPr/>
          <p:nvPr/>
        </p:nvGrpSpPr>
        <p:grpSpPr>
          <a:xfrm>
            <a:off x="8321932" y="285061"/>
            <a:ext cx="1344377" cy="2660416"/>
            <a:chOff x="272875" y="1527563"/>
            <a:chExt cx="255950" cy="455000"/>
          </a:xfrm>
        </p:grpSpPr>
        <p:sp>
          <p:nvSpPr>
            <p:cNvPr id="21" name="Google Shape;21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24767994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710250" y="3530451"/>
            <a:ext cx="55095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7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>
            <a:off x="1043750" y="1744217"/>
            <a:ext cx="100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1"/>
          </p:nvPr>
        </p:nvSpPr>
        <p:spPr>
          <a:xfrm>
            <a:off x="710250" y="4534095"/>
            <a:ext cx="55095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0" name="Google Shape;6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028154">
            <a:off x="2623437" y="5378236"/>
            <a:ext cx="6716779" cy="503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5993513" y="-1502071"/>
            <a:ext cx="4874527" cy="435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65524">
            <a:off x="1959154" y="-2544916"/>
            <a:ext cx="5225701" cy="39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624527" y="2229108"/>
            <a:ext cx="3918577" cy="522472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"/>
          <p:cNvSpPr/>
          <p:nvPr/>
        </p:nvSpPr>
        <p:spPr>
          <a:xfrm rot="-8308005">
            <a:off x="5541881" y="505457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65" name="Google Shape;65;p3"/>
          <p:cNvGrpSpPr/>
          <p:nvPr/>
        </p:nvGrpSpPr>
        <p:grpSpPr>
          <a:xfrm rot="10800000">
            <a:off x="7413435" y="-194608"/>
            <a:ext cx="1344377" cy="2660416"/>
            <a:chOff x="272875" y="1527563"/>
            <a:chExt cx="255950" cy="455000"/>
          </a:xfrm>
        </p:grpSpPr>
        <p:sp>
          <p:nvSpPr>
            <p:cNvPr id="66" name="Google Shape;66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366070105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44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38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4" name="Google Shape;104;p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2887371">
            <a:off x="-4224083" y="-1327928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213214" y="3828151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/>
          <p:nvPr/>
        </p:nvSpPr>
        <p:spPr>
          <a:xfrm rot="2491995">
            <a:off x="-1609688" y="-724573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25927843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13" name="Google Shape;11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97132">
            <a:off x="6564236" y="-2047903"/>
            <a:ext cx="7379300" cy="553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5482927" y="5512267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66697" y="385417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0764" y="1118102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929776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4932429" y="-3352634"/>
            <a:ext cx="4558049" cy="40719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20" name="Google Shape;12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97136">
            <a:off x="7154527" y="-198694"/>
            <a:ext cx="5936749" cy="44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4932427" y="57681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000363" y="5290729"/>
            <a:ext cx="3389037" cy="254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3311" y="5960349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703709" y="-2397579"/>
            <a:ext cx="3562933" cy="2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-1830322" y="-2996000"/>
            <a:ext cx="4558049" cy="407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-3452868" y="3861462"/>
            <a:ext cx="5023553" cy="3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/>
          <p:nvPr/>
        </p:nvSpPr>
        <p:spPr>
          <a:xfrm rot="2491992">
            <a:off x="-1256320" y="-1242070"/>
            <a:ext cx="2054235" cy="255902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28" name="Google Shape;128;p6"/>
          <p:cNvGrpSpPr/>
          <p:nvPr/>
        </p:nvGrpSpPr>
        <p:grpSpPr>
          <a:xfrm>
            <a:off x="8733082" y="1575295"/>
            <a:ext cx="1344377" cy="2660416"/>
            <a:chOff x="272875" y="1527563"/>
            <a:chExt cx="255950" cy="455000"/>
          </a:xfrm>
        </p:grpSpPr>
        <p:sp>
          <p:nvSpPr>
            <p:cNvPr id="129" name="Google Shape;129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164" name="Google Shape;164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402549" y="6144785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9844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4804" y="1019501"/>
            <a:ext cx="4378875" cy="58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82689">
            <a:off x="-2641072" y="3783854"/>
            <a:ext cx="3539651" cy="472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54179">
            <a:off x="6607135" y="-2508751"/>
            <a:ext cx="3771688" cy="282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221840">
            <a:off x="-1033539" y="-1695012"/>
            <a:ext cx="3800999" cy="285075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>
            <a:spLocks noGrp="1"/>
          </p:cNvSpPr>
          <p:nvPr>
            <p:ph type="title"/>
          </p:nvPr>
        </p:nvSpPr>
        <p:spPr>
          <a:xfrm>
            <a:off x="720000" y="2121117"/>
            <a:ext cx="429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1" name="Google Shape;171;p7"/>
          <p:cNvSpPr txBox="1">
            <a:spLocks noGrp="1"/>
          </p:cNvSpPr>
          <p:nvPr>
            <p:ph type="subTitle" idx="1"/>
          </p:nvPr>
        </p:nvSpPr>
        <p:spPr>
          <a:xfrm>
            <a:off x="720000" y="2974084"/>
            <a:ext cx="4294800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2" name="Google Shape;172;p7"/>
          <p:cNvSpPr>
            <a:spLocks noGrp="1"/>
          </p:cNvSpPr>
          <p:nvPr>
            <p:ph type="pic" idx="2"/>
          </p:nvPr>
        </p:nvSpPr>
        <p:spPr>
          <a:xfrm>
            <a:off x="5514700" y="841600"/>
            <a:ext cx="2728200" cy="5174800"/>
          </a:xfrm>
          <a:prstGeom prst="roundRect">
            <a:avLst>
              <a:gd name="adj" fmla="val 4083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0235869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75" name="Google Shape;17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484478" y="4313771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-7912629">
            <a:off x="6149293" y="3561761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2668">
            <a:off x="5915230" y="-2775711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-3028924" y="3467371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2115">
            <a:off x="-1953184" y="-148716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971302" y="5470291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0002" y="-4864513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/>
          <p:nvPr/>
        </p:nvSpPr>
        <p:spPr>
          <a:xfrm rot="-8308005">
            <a:off x="7698307" y="3877011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83" name="Google Shape;183;p8"/>
          <p:cNvGrpSpPr/>
          <p:nvPr/>
        </p:nvGrpSpPr>
        <p:grpSpPr>
          <a:xfrm rot="10800000">
            <a:off x="-197229" y="3467409"/>
            <a:ext cx="1344377" cy="2660416"/>
            <a:chOff x="272875" y="1527563"/>
            <a:chExt cx="255950" cy="455000"/>
          </a:xfrm>
        </p:grpSpPr>
        <p:sp>
          <p:nvSpPr>
            <p:cNvPr id="184" name="Google Shape;184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219" name="Google Shape;219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214749">
            <a:off x="6558989" y="-3187948"/>
            <a:ext cx="12586897" cy="9440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899317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 txBox="1">
            <a:spLocks noGrp="1"/>
          </p:cNvSpPr>
          <p:nvPr>
            <p:ph type="title"/>
          </p:nvPr>
        </p:nvSpPr>
        <p:spPr>
          <a:xfrm>
            <a:off x="2154600" y="2070151"/>
            <a:ext cx="4834800" cy="20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subTitle" idx="1"/>
          </p:nvPr>
        </p:nvSpPr>
        <p:spPr>
          <a:xfrm>
            <a:off x="2154600" y="4156676"/>
            <a:ext cx="48348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23" name="Google Shape;22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-4069498" y="1681104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9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-197225" y="601810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2668">
            <a:off x="-3089095" y="-3004311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9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8077226" y="273300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2115">
            <a:off x="7387466" y="-240156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056202" y="5597024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0002" y="-4864513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9"/>
          <p:cNvSpPr/>
          <p:nvPr/>
        </p:nvSpPr>
        <p:spPr>
          <a:xfrm rot="-8308005">
            <a:off x="2026507" y="676547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231" name="Google Shape;231;p9"/>
          <p:cNvGrpSpPr/>
          <p:nvPr/>
        </p:nvGrpSpPr>
        <p:grpSpPr>
          <a:xfrm rot="10800000">
            <a:off x="8430772" y="2733009"/>
            <a:ext cx="1344377" cy="2660416"/>
            <a:chOff x="272875" y="1527563"/>
            <a:chExt cx="255950" cy="455000"/>
          </a:xfrm>
        </p:grpSpPr>
        <p:sp>
          <p:nvSpPr>
            <p:cNvPr id="232" name="Google Shape;232;p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67" name="Google Shape;267;p9"/>
          <p:cNvSpPr txBox="1"/>
          <p:nvPr/>
        </p:nvSpPr>
        <p:spPr>
          <a:xfrm>
            <a:off x="3927525" y="719317"/>
            <a:ext cx="100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00">
              <a:solidFill>
                <a:schemeClr val="lt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19524561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95300" y="926967"/>
            <a:ext cx="7553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sz="26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85225" y="2225100"/>
            <a:ext cx="6402900" cy="3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873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  <p:sldLayoutId id="2147484050" r:id="rId19"/>
    <p:sldLayoutId id="2147484051" r:id="rId20"/>
    <p:sldLayoutId id="2147484052" r:id="rId21"/>
    <p:sldLayoutId id="2147484053" r:id="rId22"/>
    <p:sldLayoutId id="2147484054" r:id="rId23"/>
    <p:sldLayoutId id="2147484055" r:id="rId24"/>
    <p:sldLayoutId id="2147484056" r:id="rId25"/>
    <p:sldLayoutId id="2147484057" r:id="rId26"/>
    <p:sldLayoutId id="2147484058" r:id="rId27"/>
    <p:sldLayoutId id="2147484059" r:id="rId28"/>
    <p:sldLayoutId id="2147484156" r:id="rId29"/>
    <p:sldLayoutId id="2147484157" r:id="rId30"/>
    <p:sldLayoutId id="2147484158" r:id="rId31"/>
    <p:sldLayoutId id="2147484159" r:id="rId32"/>
    <p:sldLayoutId id="2147484160" r:id="rId33"/>
    <p:sldLayoutId id="2147484161" r:id="rId34"/>
    <p:sldLayoutId id="2147484162" r:id="rId35"/>
    <p:sldLayoutId id="2147484163" r:id="rId36"/>
    <p:sldLayoutId id="2147484164" r:id="rId37"/>
    <p:sldLayoutId id="2147484165" r:id="rId38"/>
    <p:sldLayoutId id="2147484166" r:id="rId39"/>
    <p:sldLayoutId id="2147484167" r:id="rId40"/>
    <p:sldLayoutId id="2147484168" r:id="rId41"/>
    <p:sldLayoutId id="2147484415" r:id="rId42"/>
    <p:sldLayoutId id="2147484416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sldNum" idx="12"/>
          </p:nvPr>
        </p:nvSpPr>
        <p:spPr>
          <a:xfrm>
            <a:off x="85486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02457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1" r:id="rId1"/>
    <p:sldLayoutId id="2147484064" r:id="rId2"/>
    <p:sldLayoutId id="2147484065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  <p:sldLayoutId id="2147484180" r:id="rId15"/>
    <p:sldLayoutId id="2147484181" r:id="rId16"/>
    <p:sldLayoutId id="2147484182" r:id="rId17"/>
    <p:sldLayoutId id="214748441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5307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3" r:id="rId1"/>
    <p:sldLayoutId id="2147484066" r:id="rId2"/>
    <p:sldLayoutId id="21474840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Jost"/>
              <a:buNone/>
              <a:defRPr sz="3000" b="1">
                <a:solidFill>
                  <a:schemeClr val="dk2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28743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  <p:sldLayoutId id="2147484086" r:id="rId18"/>
    <p:sldLayoutId id="2147484087" r:id="rId19"/>
    <p:sldLayoutId id="2147484088" r:id="rId20"/>
    <p:sldLayoutId id="2147484089" r:id="rId21"/>
    <p:sldLayoutId id="2147484090" r:id="rId22"/>
    <p:sldLayoutId id="2147484091" r:id="rId23"/>
    <p:sldLayoutId id="2147484092" r:id="rId24"/>
    <p:sldLayoutId id="214748409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Google Shape;2578;p26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79" name="Google Shape;2579;p26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394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5" r:id="rId1"/>
    <p:sldLayoutId id="214748409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ncert One"/>
              <a:buNone/>
              <a:defRPr sz="35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  <p:sldLayoutId id="2147484115" r:id="rId18"/>
    <p:sldLayoutId id="2147484116" r:id="rId19"/>
    <p:sldLayoutId id="2147484117" r:id="rId20"/>
    <p:sldLayoutId id="2147484118" r:id="rId21"/>
    <p:sldLayoutId id="2147484119" r:id="rId22"/>
    <p:sldLayoutId id="2147484120" r:id="rId23"/>
    <p:sldLayoutId id="2147484121" r:id="rId24"/>
    <p:sldLayoutId id="2147484122" r:id="rId25"/>
    <p:sldLayoutId id="2147484123" r:id="rId26"/>
    <p:sldLayoutId id="214748412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28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46" name="Google Shape;846;p28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587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4" r:id="rId14"/>
    <p:sldLayoutId id="2147484195" r:id="rId15"/>
    <p:sldLayoutId id="214748419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143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178657"/>
            <a:ext cx="78867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29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2937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29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8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  <p:sldLayoutId id="2147484429" r:id="rId12"/>
    <p:sldLayoutId id="2147484430" r:id="rId13"/>
    <p:sldLayoutId id="2147484431" r:id="rId14"/>
    <p:sldLayoutId id="2147484432" r:id="rId15"/>
    <p:sldLayoutId id="2147484433" r:id="rId16"/>
    <p:sldLayoutId id="2147484434" r:id="rId17"/>
    <p:sldLayoutId id="2147484435" r:id="rId18"/>
    <p:sldLayoutId id="2147484436" r:id="rId19"/>
    <p:sldLayoutId id="2147484437" r:id="rId20"/>
    <p:sldLayoutId id="2147484438" r:id="rId21"/>
  </p:sldLayoutIdLst>
  <p:hf sldNum="0" hdr="0" ftr="0" dt="0"/>
  <p:txStyles>
    <p:titleStyle>
      <a:lvl1pPr marL="0" algn="l" defTabSz="685800" rtl="0" eaLnBrk="1" latinLnBrk="0" hangingPunct="1">
        <a:lnSpc>
          <a:spcPct val="90000"/>
        </a:lnSpc>
        <a:spcBef>
          <a:spcPct val="0"/>
        </a:spcBef>
        <a:buNone/>
        <a:defRPr lang="en-US" sz="39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342900" indent="-171450" algn="l" defTabSz="685800" rtl="0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600075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1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942975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243013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5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1585913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5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53.png"/><Relationship Id="rId5" Type="http://schemas.microsoft.com/office/2007/relationships/hdphoto" Target="../media/hdphoto20.wdp"/><Relationship Id="rId4" Type="http://schemas.openxmlformats.org/officeDocument/2006/relationships/image" Target="../media/image52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6.xml"/><Relationship Id="rId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71.jpeg"/><Relationship Id="rId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1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6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3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valerie.bell@lausd.net" TargetMode="External"/><Relationship Id="rId2" Type="http://schemas.openxmlformats.org/officeDocument/2006/relationships/hyperlink" Target="mailto:richard.zavala@lausd.net" TargetMode="External"/><Relationship Id="rId1" Type="http://schemas.openxmlformats.org/officeDocument/2006/relationships/slideLayout" Target="../slideLayouts/slideLayout146.xml"/><Relationship Id="rId6" Type="http://schemas.openxmlformats.org/officeDocument/2006/relationships/hyperlink" Target="mailto:regina.cooks@lausd.net" TargetMode="External"/><Relationship Id="rId5" Type="http://schemas.openxmlformats.org/officeDocument/2006/relationships/hyperlink" Target="mailto:judith.garcia1@lausd.net" TargetMode="External"/><Relationship Id="rId4" Type="http://schemas.openxmlformats.org/officeDocument/2006/relationships/hyperlink" Target="mailto:babatu.hansen@lausd.net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3.wdp"/><Relationship Id="rId3" Type="http://schemas.openxmlformats.org/officeDocument/2006/relationships/image" Target="../media/image32.png"/><Relationship Id="rId7" Type="http://schemas.microsoft.com/office/2007/relationships/hdphoto" Target="../media/hdphoto10.wdp"/><Relationship Id="rId12" Type="http://schemas.openxmlformats.org/officeDocument/2006/relationships/image" Target="../media/image37.png"/><Relationship Id="rId17" Type="http://schemas.microsoft.com/office/2007/relationships/hdphoto" Target="../media/hdphoto15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4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11.wdp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41.png"/><Relationship Id="rId4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18" Type="http://schemas.openxmlformats.org/officeDocument/2006/relationships/image" Target="../media/image43.jpeg"/><Relationship Id="rId26" Type="http://schemas.openxmlformats.org/officeDocument/2006/relationships/image" Target="../media/image50.png"/><Relationship Id="rId3" Type="http://schemas.openxmlformats.org/officeDocument/2006/relationships/customXml" Target="../ink/ink1.xml"/><Relationship Id="rId21" Type="http://schemas.openxmlformats.org/officeDocument/2006/relationships/image" Target="../media/image45.jpeg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17" Type="http://schemas.openxmlformats.org/officeDocument/2006/relationships/image" Target="../media/image42.jpeg"/><Relationship Id="rId25" Type="http://schemas.microsoft.com/office/2007/relationships/hdphoto" Target="../media/hdphoto17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24" Type="http://schemas.openxmlformats.org/officeDocument/2006/relationships/image" Target="../media/image49.png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23" Type="http://schemas.openxmlformats.org/officeDocument/2006/relationships/image" Target="../media/image48.png"/><Relationship Id="rId10" Type="http://schemas.openxmlformats.org/officeDocument/2006/relationships/customXml" Target="../ink/ink5.xml"/><Relationship Id="rId19" Type="http://schemas.openxmlformats.org/officeDocument/2006/relationships/hyperlink" Target="https://www.meegs1982.com/2011/03/pretty-things-review.html" TargetMode="External"/><Relationship Id="rId4" Type="http://schemas.openxmlformats.org/officeDocument/2006/relationships/image" Target="../media/image42.png"/><Relationship Id="rId9" Type="http://schemas.openxmlformats.org/officeDocument/2006/relationships/customXml" Target="../ink/ink4.xml"/><Relationship Id="rId14" Type="http://schemas.openxmlformats.org/officeDocument/2006/relationships/customXml" Target="../ink/ink7.xml"/><Relationship Id="rId22" Type="http://schemas.openxmlformats.org/officeDocument/2006/relationships/image" Target="../media/image46.jpeg"/><Relationship Id="rId27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ame 6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A2846BE-460A-477B-A2F4-52F298B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8401D34-2155-4B53-A686-7345BE1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37BCD97-E1A4-4EBB-8D1C-8CC0B55A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EDC1F21-AC5B-4D05-9108-5E5D2894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The calendar on a table stacked on top of notebooks">
            <a:extLst>
              <a:ext uri="{FF2B5EF4-FFF2-40B4-BE49-F238E27FC236}">
                <a16:creationId xmlns:a16="http://schemas.microsoft.com/office/drawing/2014/main" id="{92C56F9B-17C0-E4F9-C333-89AE70C75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1022" r="-1" b="-1"/>
          <a:stretch/>
        </p:blipFill>
        <p:spPr>
          <a:xfrm>
            <a:off x="33251" y="45765"/>
            <a:ext cx="9143980" cy="6857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9DC011-C664-CA47-B508-2DEF09F2DE44}"/>
              </a:ext>
            </a:extLst>
          </p:cNvPr>
          <p:cNvSpPr txBox="1"/>
          <p:nvPr/>
        </p:nvSpPr>
        <p:spPr>
          <a:xfrm>
            <a:off x="-2287" y="2319216"/>
            <a:ext cx="9113036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i="0" u="none" strike="noStrike" kern="1200" cap="none" spc="-41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  <a:sym typeface="Arial"/>
              </a:rPr>
              <a:t>POLICIES AND PROCEDURES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4000" kern="1200" spc="-38">
              <a:solidFill>
                <a:srgbClr val="FFFFFF"/>
              </a:solidFill>
              <a:latin typeface="+mj-lt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3" name="Picture 4" descr="Image preview">
            <a:extLst>
              <a:ext uri="{FF2B5EF4-FFF2-40B4-BE49-F238E27FC236}">
                <a16:creationId xmlns:a16="http://schemas.microsoft.com/office/drawing/2014/main" id="{D31D37FD-2F88-486B-2074-765D2600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9" y="712940"/>
            <a:ext cx="5143501" cy="88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D187A0-22EC-52E1-2F6F-5891DA4D7C49}"/>
              </a:ext>
            </a:extLst>
          </p:cNvPr>
          <p:cNvSpPr txBox="1"/>
          <p:nvPr/>
        </p:nvSpPr>
        <p:spPr>
          <a:xfrm>
            <a:off x="7448199" y="6641896"/>
            <a:ext cx="16085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Revised 04/28/2025</a:t>
            </a:r>
          </a:p>
        </p:txBody>
      </p:sp>
    </p:spTree>
    <p:extLst>
      <p:ext uri="{BB962C8B-B14F-4D97-AF65-F5344CB8AC3E}">
        <p14:creationId xmlns:p14="http://schemas.microsoft.com/office/powerpoint/2010/main" val="3533308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37EEEF7-B9D2-FC47-9DA6-4563C22B814F}"/>
              </a:ext>
            </a:extLst>
          </p:cNvPr>
          <p:cNvSpPr txBox="1">
            <a:spLocks/>
          </p:cNvSpPr>
          <p:nvPr/>
        </p:nvSpPr>
        <p:spPr>
          <a:xfrm>
            <a:off x="548912" y="2356458"/>
            <a:ext cx="6961523" cy="35554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required personal protective equipment (PPE)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Oven mitts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Oven sleeves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Aprons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 and/or face protection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Services will provide cotton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gloves upon arrival at each assignment. </a:t>
            </a:r>
          </a:p>
          <a:p>
            <a:pPr marL="800100" lvl="4" indent="-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-3429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18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021" y="704850"/>
            <a:ext cx="8171957" cy="914400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SAFETY REQUIREMENTS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7EEEF7-B9D2-FC47-9DA6-4563C22B814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8912" y="1547890"/>
            <a:ext cx="8117652" cy="1175924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adhere to safety requirements in school cafeterias and/or food production areas.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DC2C9C2-C03E-C046-88B1-E2A95ED46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" b="96138" l="4224" r="96461">
                        <a14:foregroundMark x1="4224" y1="24216" x2="17694" y2="41110"/>
                        <a14:foregroundMark x1="17694" y1="41110" x2="17694" y2="41110"/>
                        <a14:foregroundMark x1="32420" y1="4988" x2="39954" y2="19710"/>
                        <a14:foregroundMark x1="40068" y1="1689" x2="34361" y2="2333"/>
                        <a14:foregroundMark x1="76142" y1="1046" x2="88699" y2="2494"/>
                        <a14:foregroundMark x1="88699" y1="2333" x2="95091" y2="9735"/>
                        <a14:foregroundMark x1="95320" y1="9574" x2="96689" y2="21722"/>
                        <a14:foregroundMark x1="16096" y1="85599" x2="27283" y2="88335"/>
                        <a14:foregroundMark x1="27283" y1="88335" x2="49429" y2="88335"/>
                        <a14:foregroundMark x1="49429" y1="88335" x2="71918" y2="86645"/>
                        <a14:foregroundMark x1="71918" y1="86645" x2="75342" y2="81738"/>
                        <a14:foregroundMark x1="22717" y1="95977" x2="43721" y2="88737"/>
                        <a14:foregroundMark x1="43721" y1="88737" x2="46005" y2="88254"/>
                        <a14:foregroundMark x1="49764" y1="95900" x2="45890" y2="95656"/>
                        <a14:foregroundMark x1="53539" y1="96138" x2="52549" y2="96076"/>
                        <a14:backgroundMark x1="46005" y1="91794" x2="46005" y2="91794"/>
                        <a14:backgroundMark x1="49543" y1="94288" x2="49543" y2="94288"/>
                        <a14:backgroundMark x1="51598" y1="95173" x2="51598" y2="95173"/>
                        <a14:backgroundMark x1="54224" y1="92116" x2="54224" y2="92116"/>
                        <a14:backgroundMark x1="51598" y1="96138" x2="51598" y2="96138"/>
                        <a14:backgroundMark x1="51941" y1="96138" x2="51941" y2="96138"/>
                        <a14:backgroundMark x1="52169" y1="95656" x2="49543" y2="95656"/>
                        <a14:backgroundMark x1="50228" y1="97989" x2="50685" y2="9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45" y="3067050"/>
            <a:ext cx="749708" cy="117592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DW - 3262BLK - 2 Pocket Black Bib Apron | eTundra">
            <a:extLst>
              <a:ext uri="{FF2B5EF4-FFF2-40B4-BE49-F238E27FC236}">
                <a16:creationId xmlns:a16="http://schemas.microsoft.com/office/drawing/2014/main" id="{1113E829-4F87-144A-9E9F-A6C56B06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0" b="98400" l="10000" r="90000">
                        <a14:foregroundMark x1="45600" y1="79400" x2="44800" y2="92200"/>
                        <a14:foregroundMark x1="60000" y1="85000" x2="62400" y2="93200"/>
                        <a14:foregroundMark x1="62400" y1="93200" x2="62400" y2="93600"/>
                        <a14:foregroundMark x1="42800" y1="96200" x2="42800" y2="98400"/>
                        <a14:foregroundMark x1="58000" y1="95200" x2="57800" y2="97400"/>
                        <a14:foregroundMark x1="46400" y1="23800" x2="56400" y2="23800"/>
                        <a14:foregroundMark x1="45400" y1="14600" x2="52000" y2="14200"/>
                        <a14:foregroundMark x1="54600" y1="13200" x2="52400" y2="5600"/>
                        <a14:foregroundMark x1="52400" y1="5600" x2="46600" y2="10400"/>
                        <a14:foregroundMark x1="46600" y1="10400" x2="49400" y2="12400"/>
                        <a14:foregroundMark x1="54600" y1="9200" x2="55200" y2="14400"/>
                        <a14:backgroundMark x1="58295" y1="11551" x2="64000" y2="10800"/>
                        <a14:backgroundMark x1="41200" y1="13800" x2="44927" y2="13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82" t="16006" r="30409"/>
          <a:stretch/>
        </p:blipFill>
        <p:spPr bwMode="auto">
          <a:xfrm>
            <a:off x="7619608" y="4550070"/>
            <a:ext cx="802116" cy="117592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6&amp;quot; Safety Goggles">
            <a:extLst>
              <a:ext uri="{FF2B5EF4-FFF2-40B4-BE49-F238E27FC236}">
                <a16:creationId xmlns:a16="http://schemas.microsoft.com/office/drawing/2014/main" id="{B39F634B-344E-F444-A838-B12328A3B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9" r="94857">
                        <a14:foregroundMark x1="2571" y1="55714" x2="18429" y2="51143"/>
                        <a14:foregroundMark x1="88286" y1="29857" x2="94429" y2="35429"/>
                        <a14:foregroundMark x1="94429" y1="35429" x2="96714" y2="42000"/>
                        <a14:foregroundMark x1="96714" y1="42000" x2="96857" y2="49571"/>
                        <a14:foregroundMark x1="96857" y1="49571" x2="94857" y2="56429"/>
                        <a14:foregroundMark x1="94857" y1="56429" x2="89000" y2="60429"/>
                        <a14:foregroundMark x1="89000" y1="60429" x2="84857" y2="61143"/>
                        <a14:foregroundMark x1="40143" y1="37571" x2="33571" y2="34143"/>
                        <a14:foregroundMark x1="33571" y1="34143" x2="30143" y2="42000"/>
                        <a14:foregroundMark x1="30143" y1="42000" x2="30000" y2="42857"/>
                        <a14:foregroundMark x1="33286" y1="33286" x2="28714" y2="39143"/>
                        <a14:foregroundMark x1="28714" y1="39143" x2="28714" y2="40429"/>
                        <a14:foregroundMark x1="33571" y1="33429" x2="28714" y2="39143"/>
                        <a14:foregroundMark x1="28714" y1="39143" x2="28857" y2="40714"/>
                        <a14:foregroundMark x1="83714" y1="27714" x2="79000" y2="28000"/>
                        <a14:foregroundMark x1="79571" y1="27714" x2="85000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25736"/>
          <a:stretch/>
        </p:blipFill>
        <p:spPr bwMode="auto">
          <a:xfrm rot="5400000">
            <a:off x="6352884" y="4742031"/>
            <a:ext cx="1175924" cy="79200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yrotex Protective Thermal Sleeve - John Ritzenthaler Company">
            <a:extLst>
              <a:ext uri="{FF2B5EF4-FFF2-40B4-BE49-F238E27FC236}">
                <a16:creationId xmlns:a16="http://schemas.microsoft.com/office/drawing/2014/main" id="{CFEC5F3E-5C6E-9856-337E-77466C906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89888" l="8980" r="90759">
                        <a14:foregroundMark x1="8980" y1="84305" x2="8980" y2="84305"/>
                        <a14:foregroundMark x1="10201" y1="83685" x2="10201" y2="83685"/>
                        <a14:foregroundMark x1="90759" y1="65012" x2="90759" y2="65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608" y="3106692"/>
            <a:ext cx="822905" cy="1167471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23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303" y="686493"/>
            <a:ext cx="8113223" cy="94037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SUBSTITUTES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BE333A9-4F09-0042-AFAF-C66AC47B8F59}"/>
              </a:ext>
            </a:extLst>
          </p:cNvPr>
          <p:cNvSpPr txBox="1">
            <a:spLocks/>
          </p:cNvSpPr>
          <p:nvPr/>
        </p:nvSpPr>
        <p:spPr bwMode="auto">
          <a:xfrm>
            <a:off x="2283817" y="1562401"/>
            <a:ext cx="6014003" cy="13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Substitute Food Service workers are </a:t>
            </a:r>
            <a:r>
              <a:rPr lang="en-US" sz="28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to wear</a:t>
            </a:r>
            <a:r>
              <a:rPr lang="en-US" sz="28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white polo, plain black pants, and slip-resistant shoes to every assignment. </a:t>
            </a:r>
          </a:p>
          <a:p>
            <a:pPr marL="225029" lvl="1" indent="0" algn="ctr">
              <a:buNone/>
            </a:pPr>
            <a:endParaRPr lang="en-US" sz="280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653E6-52D9-4FBF-AA7F-7598EFD1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53" b="94167" l="34167" r="67130">
                        <a14:foregroundMark x1="50556" y1="33403" x2="52500" y2="21389"/>
                        <a14:foregroundMark x1="50648" y1="22431" x2="50463" y2="17222"/>
                        <a14:foregroundMark x1="38056" y1="38750" x2="41111" y2="33542"/>
                        <a14:foregroundMark x1="38333" y1="35486" x2="41944" y2="31875"/>
                        <a14:foregroundMark x1="37870" y1="34167" x2="41296" y2="31875"/>
                        <a14:foregroundMark x1="37685" y1="31806" x2="37685" y2="31806"/>
                        <a14:foregroundMark x1="67130" y1="40069" x2="63611" y2="37986"/>
                        <a14:foregroundMark x1="56481" y1="68750" x2="56111" y2="83333"/>
                        <a14:foregroundMark x1="44630" y1="72639" x2="44722" y2="81736"/>
                        <a14:foregroundMark x1="44722" y1="81736" x2="45370" y2="83333"/>
                        <a14:foregroundMark x1="45278" y1="81111" x2="43704" y2="89792"/>
                        <a14:foregroundMark x1="55463" y1="88472" x2="57222" y2="91389"/>
                        <a14:foregroundMark x1="42685" y1="94167" x2="42685" y2="94167"/>
                        <a14:backgroundMark x1="50741" y1="74306" x2="50741" y2="74306"/>
                        <a14:backgroundMark x1="50926" y1="70625" x2="50926" y2="70625"/>
                        <a14:backgroundMark x1="50833" y1="69097" x2="50833" y2="69097"/>
                        <a14:backgroundMark x1="50648" y1="77500" x2="50648" y2="77500"/>
                        <a14:backgroundMark x1="51019" y1="86528" x2="51019" y2="86528"/>
                        <a14:backgroundMark x1="50278" y1="90000" x2="50278" y2="8756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0219" t="12207" r="29718" b="3286"/>
          <a:stretch/>
        </p:blipFill>
        <p:spPr>
          <a:xfrm>
            <a:off x="566303" y="1513009"/>
            <a:ext cx="1656354" cy="4658498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D723DCC-A75B-B81B-5E0D-522F9C7C9D7A}"/>
              </a:ext>
            </a:extLst>
          </p:cNvPr>
          <p:cNvSpPr txBox="1">
            <a:spLocks/>
          </p:cNvSpPr>
          <p:nvPr/>
        </p:nvSpPr>
        <p:spPr bwMode="auto">
          <a:xfrm>
            <a:off x="2458090" y="3362623"/>
            <a:ext cx="5665457" cy="13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Disposable hair nets, aprons and gloves will be provided by Food Services upon arrival at each assignment. </a:t>
            </a:r>
          </a:p>
          <a:p>
            <a:pPr marL="225029" lvl="1" indent="0" algn="ctr">
              <a:buNone/>
            </a:pPr>
            <a:endParaRPr lang="en-US" sz="2800">
              <a:solidFill>
                <a:srgbClr val="7030A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795C8B-E895-8839-62CA-5B66CC9A95A6}"/>
              </a:ext>
            </a:extLst>
          </p:cNvPr>
          <p:cNvSpPr txBox="1">
            <a:spLocks/>
          </p:cNvSpPr>
          <p:nvPr/>
        </p:nvSpPr>
        <p:spPr bwMode="auto">
          <a:xfrm>
            <a:off x="2324461" y="5139985"/>
            <a:ext cx="5932714" cy="88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Substitutes must follow the prohibited items policy.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45DC91-CA77-CD4A-B36A-74EF38635232}"/>
              </a:ext>
            </a:extLst>
          </p:cNvPr>
          <p:cNvCxnSpPr>
            <a:cxnSpLocks/>
          </p:cNvCxnSpPr>
          <p:nvPr/>
        </p:nvCxnSpPr>
        <p:spPr>
          <a:xfrm>
            <a:off x="2283817" y="3333750"/>
            <a:ext cx="6155333" cy="2667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9B3489-122A-626F-B093-C213777DE03F}"/>
              </a:ext>
            </a:extLst>
          </p:cNvPr>
          <p:cNvCxnSpPr>
            <a:cxnSpLocks/>
          </p:cNvCxnSpPr>
          <p:nvPr/>
        </p:nvCxnSpPr>
        <p:spPr>
          <a:xfrm>
            <a:off x="2283817" y="5143500"/>
            <a:ext cx="6155333" cy="2667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05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846BE-460A-477B-A2F4-52F298B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401D34-2155-4B53-A686-7345BE1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7BCD97-E1A4-4EBB-8D1C-8CC0B55A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EF1B7F52-64A0-1936-237D-9C438986E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6489" r="39010" b="-2"/>
          <a:stretch/>
        </p:blipFill>
        <p:spPr>
          <a:xfrm>
            <a:off x="-1" y="-663"/>
            <a:ext cx="4572001" cy="68580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EDC1F21-AC5B-4D05-9108-5E5D2894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ashing their hands under a running water faucet&#10;&#10;Description automatically generated">
            <a:extLst>
              <a:ext uri="{FF2B5EF4-FFF2-40B4-BE49-F238E27FC236}">
                <a16:creationId xmlns:a16="http://schemas.microsoft.com/office/drawing/2014/main" id="{5344D8B5-5DBF-7277-F675-D9FB647E4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4432" r="14457"/>
          <a:stretch/>
        </p:blipFill>
        <p:spPr>
          <a:xfrm>
            <a:off x="4571998" y="-663"/>
            <a:ext cx="45720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B2B6A4-591B-AFAA-6D38-A8FA70A5F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287" y="-1989"/>
            <a:ext cx="9108880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5400" b="1" cap="all">
                <a:solidFill>
                  <a:srgbClr val="7030A0"/>
                </a:solidFill>
              </a:rPr>
              <a:t>SANITATION AND PERSONAL HYGIENE</a:t>
            </a:r>
          </a:p>
        </p:txBody>
      </p:sp>
    </p:spTree>
    <p:extLst>
      <p:ext uri="{BB962C8B-B14F-4D97-AF65-F5344CB8AC3E}">
        <p14:creationId xmlns:p14="http://schemas.microsoft.com/office/powerpoint/2010/main" val="248585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0816" y="685800"/>
            <a:ext cx="8122367" cy="91059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HANDWASHING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12AF04-0635-5A42-A144-9E6B7F42EB16}"/>
              </a:ext>
            </a:extLst>
          </p:cNvPr>
          <p:cNvSpPr txBox="1">
            <a:spLocks/>
          </p:cNvSpPr>
          <p:nvPr/>
        </p:nvSpPr>
        <p:spPr>
          <a:xfrm>
            <a:off x="552270" y="1564783"/>
            <a:ext cx="8184297" cy="4961184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wash their hands, wrists, and arms for at least 20 seconds. </a:t>
            </a:r>
          </a:p>
          <a:p>
            <a:pPr marL="0" indent="0"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 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beginning work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handling money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using the restroom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putting on gloves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handling trash and boxes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eating, drinking, and smoking</a:t>
            </a:r>
          </a:p>
          <a:p>
            <a:pPr marL="0" indent="0">
              <a:buNone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How Long Should You Wash Your Hands In Order To Kill Off Germs?">
            <a:extLst>
              <a:ext uri="{FF2B5EF4-FFF2-40B4-BE49-F238E27FC236}">
                <a16:creationId xmlns:a16="http://schemas.microsoft.com/office/drawing/2014/main" id="{005414CB-625D-6A46-9E6D-92C749A7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77" y="2317970"/>
            <a:ext cx="2374236" cy="253908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 txBox="1">
            <a:spLocks/>
          </p:cNvSpPr>
          <p:nvPr/>
        </p:nvSpPr>
        <p:spPr>
          <a:xfrm>
            <a:off x="806540" y="2317970"/>
            <a:ext cx="6291420" cy="10426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300"/>
              </a:spcBef>
              <a:buClr>
                <a:srgbClr val="0070C0"/>
              </a:buClr>
              <a:buNone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3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0072" y="670872"/>
            <a:ext cx="8123856" cy="936948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APRONS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 txBox="1">
            <a:spLocks/>
          </p:cNvSpPr>
          <p:nvPr/>
        </p:nvSpPr>
        <p:spPr>
          <a:xfrm>
            <a:off x="806540" y="2317970"/>
            <a:ext cx="6291420" cy="10426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300"/>
              </a:spcBef>
              <a:buClr>
                <a:srgbClr val="0070C0"/>
              </a:buClr>
              <a:buNone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0443E80-753F-1DD5-10BB-FBDEB0B2164F}"/>
              </a:ext>
            </a:extLst>
          </p:cNvPr>
          <p:cNvSpPr txBox="1">
            <a:spLocks/>
          </p:cNvSpPr>
          <p:nvPr/>
        </p:nvSpPr>
        <p:spPr>
          <a:xfrm>
            <a:off x="568698" y="1507494"/>
            <a:ext cx="8244061" cy="33002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600"/>
              </a:spcBef>
              <a:buClr>
                <a:srgbClr val="0070C0"/>
              </a:buClr>
              <a:buNone/>
              <a:defRPr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Aprons are to be worn to protect clothing from food, dirt, and bacteria. Do not use aprons to wipe soiled hands.</a:t>
            </a:r>
          </a:p>
          <a:p>
            <a:pPr marL="0" lvl="3" indent="0">
              <a:spcBef>
                <a:spcPts val="600"/>
              </a:spcBef>
              <a:buClr>
                <a:srgbClr val="0070C0"/>
              </a:buClr>
              <a:buNone/>
              <a:defRPr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aprons when:</a:t>
            </a:r>
          </a:p>
          <a:p>
            <a:pPr marL="685800" lvl="5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Leaving the food preparation area</a:t>
            </a:r>
          </a:p>
          <a:p>
            <a:pPr marL="685800" lvl="5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break and/or while eating lunch</a:t>
            </a:r>
          </a:p>
          <a:p>
            <a:pPr marL="685800" lvl="5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restroom</a:t>
            </a:r>
          </a:p>
        </p:txBody>
      </p:sp>
      <p:pic>
        <p:nvPicPr>
          <p:cNvPr id="5" name="Picture 4" descr="A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D206BBFA-0EDA-B30B-E9BC-2D9136751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96377" y="3800951"/>
            <a:ext cx="2271771" cy="233139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69926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ame 2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884203-7A1F-4059-B697-23D53FA8A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AE12D6A8-795F-441C-B70F-F3E0D262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31" y="1"/>
            <a:ext cx="4327513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ame 34">
            <a:extLst>
              <a:ext uri="{FF2B5EF4-FFF2-40B4-BE49-F238E27FC236}">
                <a16:creationId xmlns:a16="http://schemas.microsoft.com/office/drawing/2014/main" id="{77E975BE-D56B-41D7-A042-1DB14B6EB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79E3D-3ECF-ECD5-D4CA-6D46E5B94943}"/>
              </a:ext>
            </a:extLst>
          </p:cNvPr>
          <p:cNvSpPr txBox="1"/>
          <p:nvPr/>
        </p:nvSpPr>
        <p:spPr>
          <a:xfrm>
            <a:off x="521208" y="504906"/>
            <a:ext cx="4557201" cy="5843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cap="all" spc="-5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rPr>
              <a:t>FOOD HANDLER’S CERTIFICATE &amp;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cap="all" spc="-5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rPr>
              <a:t>SERVSAFE CERTIFICATE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08ECD8-A5EE-467E-B00D-34ABB1B38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981" y="504908"/>
            <a:ext cx="3683331" cy="5860967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ertificate with blue and white design&#10;&#10;Description automatically generated">
            <a:extLst>
              <a:ext uri="{FF2B5EF4-FFF2-40B4-BE49-F238E27FC236}">
                <a16:creationId xmlns:a16="http://schemas.microsoft.com/office/drawing/2014/main" id="{14130A8D-1A1A-5CB5-BC70-5B739CFB3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432" r="-2" b="-2"/>
          <a:stretch/>
        </p:blipFill>
        <p:spPr>
          <a:xfrm>
            <a:off x="5080695" y="3424319"/>
            <a:ext cx="3683331" cy="2924093"/>
          </a:xfrm>
          <a:prstGeom prst="rect">
            <a:avLst/>
          </a:prstGeom>
        </p:spPr>
      </p:pic>
      <p:pic>
        <p:nvPicPr>
          <p:cNvPr id="3" name="Picture 2" descr="A certificate with text on it&#10;&#10;Description automatically generated">
            <a:extLst>
              <a:ext uri="{FF2B5EF4-FFF2-40B4-BE49-F238E27FC236}">
                <a16:creationId xmlns:a16="http://schemas.microsoft.com/office/drawing/2014/main" id="{7949962E-C08B-C5B8-E625-13263AD28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-497" r="438" b="-2"/>
          <a:stretch/>
        </p:blipFill>
        <p:spPr>
          <a:xfrm>
            <a:off x="5029221" y="576073"/>
            <a:ext cx="3683331" cy="28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46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8546" y="680436"/>
            <a:ext cx="8129015" cy="93119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FOOD HANDLER’S CERTIFICATE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621852" y="1518521"/>
            <a:ext cx="8325663" cy="129698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spcBef>
                <a:spcPts val="6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beginning of each school year, cafeteria/food production staff are required to obtain a Food Handler’s Health Certificate from the School Nurse. </a:t>
            </a:r>
          </a:p>
          <a:p>
            <a:pPr indent="-457200"/>
            <a:endParaRPr lang="en-US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995513-422A-0645-A5AC-5BD2FE241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417" y="2815506"/>
            <a:ext cx="2953903" cy="1902195"/>
          </a:xfrm>
          <a:prstGeom prst="rect">
            <a:avLst/>
          </a:prstGeom>
          <a:ln w="19050">
            <a:solidFill>
              <a:schemeClr val="accent2"/>
            </a:solidFill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6A66E-0A83-DC4D-1839-DFA8AD661ED4}"/>
              </a:ext>
            </a:extLst>
          </p:cNvPr>
          <p:cNvSpPr txBox="1"/>
          <p:nvPr/>
        </p:nvSpPr>
        <p:spPr>
          <a:xfrm>
            <a:off x="585167" y="4720527"/>
            <a:ext cx="82616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verifying all employees have obtained a certificate, Food Services Manager (FSM) will email a copy of the certificates to their Area Food Service Supervisor (AFSS). Post certificates in FSM’s office. </a:t>
            </a:r>
          </a:p>
        </p:txBody>
      </p:sp>
    </p:spTree>
    <p:extLst>
      <p:ext uri="{BB962C8B-B14F-4D97-AF65-F5344CB8AC3E}">
        <p14:creationId xmlns:p14="http://schemas.microsoft.com/office/powerpoint/2010/main" val="2759242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388" y="681728"/>
            <a:ext cx="8223221" cy="91847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SERVSAFE CERTIFICATION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53E05948-2867-1240-AACD-E09195DC0C52}"/>
              </a:ext>
            </a:extLst>
          </p:cNvPr>
          <p:cNvSpPr txBox="1">
            <a:spLocks/>
          </p:cNvSpPr>
          <p:nvPr/>
        </p:nvSpPr>
        <p:spPr>
          <a:xfrm>
            <a:off x="602888" y="1392382"/>
            <a:ext cx="7664119" cy="3527457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spcBef>
                <a:spcPts val="0"/>
              </a:spcBef>
              <a:buClr>
                <a:srgbClr val="0070C0"/>
              </a:buClr>
              <a:buNone/>
              <a:defRPr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Services Division provides </a:t>
            </a:r>
            <a:r>
              <a:rPr lang="en-US" sz="260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ServSafe</a:t>
            </a: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classes and exams for the following positions that are required to  maintain a valid Food Protection Manager Certification include: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 Worker II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Senior Food Service Worker 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 Manager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Central Office staff </a:t>
            </a:r>
          </a:p>
          <a:p>
            <a:pPr marL="685800" lvl="1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Newman Nutrition Center staff</a:t>
            </a:r>
          </a:p>
          <a:p>
            <a:pPr lvl="1" indent="0" defTabSz="342900">
              <a:spcBef>
                <a:spcPts val="600"/>
              </a:spcBef>
              <a:buClr>
                <a:srgbClr val="0070C0"/>
              </a:buClr>
              <a:buNone/>
              <a:defRPr/>
            </a:pPr>
            <a:endParaRPr lang="en-US" sz="20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w long does ServSafe certification last? | Hospitality Training Center">
            <a:extLst>
              <a:ext uri="{FF2B5EF4-FFF2-40B4-BE49-F238E27FC236}">
                <a16:creationId xmlns:a16="http://schemas.microsoft.com/office/drawing/2014/main" id="{A6126EDB-5DA9-1340-8577-5B2E3DEE2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620" y="2873476"/>
            <a:ext cx="2343967" cy="1814900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50A3F1-A65D-8155-5463-53EEE9E2A646}"/>
              </a:ext>
            </a:extLst>
          </p:cNvPr>
          <p:cNvSpPr txBox="1"/>
          <p:nvPr/>
        </p:nvSpPr>
        <p:spPr>
          <a:xfrm>
            <a:off x="602888" y="5293137"/>
            <a:ext cx="82232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Protection Managers Certificates are accepted from </a:t>
            </a:r>
            <a:r>
              <a:rPr lang="en-US" sz="240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Servsafe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authorized alternate agencies.   </a:t>
            </a:r>
          </a:p>
          <a:p>
            <a:endParaRPr lang="en-US" sz="26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56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476" y="698620"/>
            <a:ext cx="8183047" cy="916535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SERVSAFE RENEWAL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2112BC-4F55-FE49-8D90-ED5732C189A7}"/>
              </a:ext>
            </a:extLst>
          </p:cNvPr>
          <p:cNvSpPr txBox="1">
            <a:spLocks/>
          </p:cNvSpPr>
          <p:nvPr/>
        </p:nvSpPr>
        <p:spPr>
          <a:xfrm>
            <a:off x="623003" y="1615156"/>
            <a:ext cx="8143327" cy="1411895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2"/>
              </a:buClr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renew certification prior to expiration date may result in disciplinary action including, but not limited to, demotion or dismissal from District service.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0A5C5E22-C498-1F88-78D9-F1604B352120}"/>
              </a:ext>
            </a:extLst>
          </p:cNvPr>
          <p:cNvSpPr txBox="1">
            <a:spLocks/>
          </p:cNvSpPr>
          <p:nvPr/>
        </p:nvSpPr>
        <p:spPr>
          <a:xfrm>
            <a:off x="623002" y="2963304"/>
            <a:ext cx="8143327" cy="1252519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 Workers are not required to have a </a:t>
            </a:r>
            <a:r>
              <a:rPr lang="en-US" sz="260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ServSafe</a:t>
            </a: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certificate. However, </a:t>
            </a:r>
            <a:r>
              <a:rPr lang="en-US" sz="260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ServSafe</a:t>
            </a: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classes are available to Food Service Worker at their own expensive, utilizing benefited time.</a:t>
            </a:r>
          </a:p>
        </p:txBody>
      </p:sp>
      <p:pic>
        <p:nvPicPr>
          <p:cNvPr id="3074" name="Picture 2" descr="Deadlines Matter–for Both Editor and ...">
            <a:extLst>
              <a:ext uri="{FF2B5EF4-FFF2-40B4-BE49-F238E27FC236}">
                <a16:creationId xmlns:a16="http://schemas.microsoft.com/office/drawing/2014/main" id="{9CA17AED-111D-DD2C-3211-8E684699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51" y="4435777"/>
            <a:ext cx="3012497" cy="180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448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Frame 208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90" name="Rectangle 2089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2" name="Frame 2091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C9E9F-CDA9-0947-F2B1-0BF269F5690A}"/>
              </a:ext>
            </a:extLst>
          </p:cNvPr>
          <p:cNvSpPr txBox="1"/>
          <p:nvPr/>
        </p:nvSpPr>
        <p:spPr>
          <a:xfrm>
            <a:off x="444731" y="495300"/>
            <a:ext cx="4460176" cy="5870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cap="all" spc="-50">
                <a:solidFill>
                  <a:srgbClr val="7030A0"/>
                </a:solidFill>
                <a:latin typeface="+mj-lt"/>
                <a:ea typeface="+mn-ea"/>
                <a:cs typeface="Angsana New" panose="02020603050405020304" pitchFamily="18" charset="-34"/>
              </a:rPr>
              <a:t>CODE OF CONDUCT </a:t>
            </a:r>
          </a:p>
        </p:txBody>
      </p:sp>
      <p:sp>
        <p:nvSpPr>
          <p:cNvPr id="2094" name="Rectangle 2093">
            <a:extLst>
              <a:ext uri="{FF2B5EF4-FFF2-40B4-BE49-F238E27FC236}">
                <a16:creationId xmlns:a16="http://schemas.microsoft.com/office/drawing/2014/main" id="{14AE4EC7-16FA-4A67-84A0-F079B4BC8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907" y="495300"/>
            <a:ext cx="3921910" cy="587057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ode Of Conduct Images – Browse 9,596 Stock Photos, Vectors, and Video |  Adobe Stock">
            <a:extLst>
              <a:ext uri="{FF2B5EF4-FFF2-40B4-BE49-F238E27FC236}">
                <a16:creationId xmlns:a16="http://schemas.microsoft.com/office/drawing/2014/main" id="{E14940E4-6C32-EC09-433F-11EB75630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r="32034" b="2"/>
          <a:stretch/>
        </p:blipFill>
        <p:spPr bwMode="auto">
          <a:xfrm>
            <a:off x="4904907" y="488577"/>
            <a:ext cx="3921910" cy="588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6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4474" y="717883"/>
            <a:ext cx="8159982" cy="831866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 defTabSz="914400"/>
            <a:r>
              <a:rPr lang="en-US" sz="3200" b="1">
                <a:solidFill>
                  <a:srgbClr val="7030A0"/>
                </a:solidFill>
              </a:rPr>
              <a:t>OVERVIEW AND PURPOSE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DA209C-7411-B143-8D3F-E80B744960B7}"/>
              </a:ext>
            </a:extLst>
          </p:cNvPr>
          <p:cNvSpPr txBox="1">
            <a:spLocks/>
          </p:cNvSpPr>
          <p:nvPr/>
        </p:nvSpPr>
        <p:spPr>
          <a:xfrm>
            <a:off x="579547" y="2432034"/>
            <a:ext cx="5078302" cy="3241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</a:pPr>
            <a:endParaRPr lang="en-US" sz="2000" b="0" i="0" u="none" strike="noStrike" cap="none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None/>
            </a:pPr>
            <a:r>
              <a:rPr lang="en-US" sz="2600" b="0" i="0" u="none" strike="noStrike" cap="none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The purpose is to protect the health and safety of all:</a:t>
            </a:r>
          </a:p>
          <a:p>
            <a:pPr marL="687903" lvl="2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Employees     </a:t>
            </a:r>
          </a:p>
          <a:p>
            <a:pPr marL="687903" lvl="2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Students </a:t>
            </a:r>
          </a:p>
          <a:p>
            <a:pPr marL="687903" lvl="2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Members of the public </a:t>
            </a:r>
          </a:p>
          <a:p>
            <a:pPr marL="491490" indent="-342900">
              <a:lnSpc>
                <a:spcPct val="110000"/>
              </a:lnSpc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</a:pPr>
            <a:endParaRPr lang="en-US" sz="20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25A5FCB-B407-CB44-8F08-C09A8E16A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</a:blip>
          <a:srcRect l="1069" t="2947" r="2567"/>
          <a:stretch/>
        </p:blipFill>
        <p:spPr>
          <a:xfrm>
            <a:off x="6029901" y="2766469"/>
            <a:ext cx="2465708" cy="319400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E1D0D1-6F11-0791-30F6-2AF0D67FB8F1}"/>
              </a:ext>
            </a:extLst>
          </p:cNvPr>
          <p:cNvSpPr txBox="1"/>
          <p:nvPr/>
        </p:nvSpPr>
        <p:spPr>
          <a:xfrm>
            <a:off x="579548" y="1473807"/>
            <a:ext cx="804490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4804">
              <a:spcAft>
                <a:spcPts val="738"/>
              </a:spcAft>
              <a:buClr>
                <a:srgbClr val="0070C0"/>
              </a:buClr>
              <a:buSzPct val="80000"/>
              <a:defRPr/>
            </a:pPr>
            <a:r>
              <a:rPr lang="en-US" sz="2600" b="0" i="0" u="none" strike="noStrike" cap="none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This training will provide employees in the Food Service Division with information on the policies and procedures of both the Division and the District.</a:t>
            </a:r>
            <a:endParaRPr kumimoji="0" lang="en-US" sz="26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56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2578" y="687176"/>
            <a:ext cx="8198843" cy="905403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CODE OF CONDUCT WITH STUDENTS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589178" y="1537166"/>
            <a:ext cx="8265740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who </a:t>
            </a:r>
            <a:r>
              <a:rPr lang="en-US" sz="260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interact</a:t>
            </a: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students are expected to use good judgement when interacting with them. Food Service employees may not: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F08672-4FB0-CE49-A2DC-61B54400BACB}"/>
              </a:ext>
            </a:extLst>
          </p:cNvPr>
          <p:cNvSpPr txBox="1">
            <a:spLocks/>
          </p:cNvSpPr>
          <p:nvPr/>
        </p:nvSpPr>
        <p:spPr>
          <a:xfrm>
            <a:off x="982155" y="2767737"/>
            <a:ext cx="5897554" cy="22652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 with any student privately 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Touch any student(s)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</a:t>
            </a:r>
            <a:r>
              <a:rPr lang="en-US" sz="240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physical contact 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students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 or accept gifts from students 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 or ask for transportation</a:t>
            </a:r>
          </a:p>
        </p:txBody>
      </p:sp>
      <p:pic>
        <p:nvPicPr>
          <p:cNvPr id="4098" name="Picture 2" descr="Adult Child High Five Stock Photos by Megapixl">
            <a:extLst>
              <a:ext uri="{FF2B5EF4-FFF2-40B4-BE49-F238E27FC236}">
                <a16:creationId xmlns:a16="http://schemas.microsoft.com/office/drawing/2014/main" id="{0BE6AFD0-5D8A-7C4E-B294-0B3AA632A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73" y="2398503"/>
            <a:ext cx="1646273" cy="106777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 gift giving guide for the grad student in your life - McGill Reporter">
            <a:extLst>
              <a:ext uri="{FF2B5EF4-FFF2-40B4-BE49-F238E27FC236}">
                <a16:creationId xmlns:a16="http://schemas.microsoft.com/office/drawing/2014/main" id="{858E624C-D725-2544-86BC-7F236835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58" y="3632000"/>
            <a:ext cx="1646273" cy="10669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amily code word could prevent your child from getting into car with a  stranger | KHGI">
            <a:extLst>
              <a:ext uri="{FF2B5EF4-FFF2-40B4-BE49-F238E27FC236}">
                <a16:creationId xmlns:a16="http://schemas.microsoft.com/office/drawing/2014/main" id="{0E8DEB8A-DA15-35B7-C21F-7D10AE75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72" y="4866560"/>
            <a:ext cx="1646273" cy="130426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51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8885" y="699827"/>
            <a:ext cx="8226230" cy="892753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PHYSICAL CONTACT WITH STUDENTS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458885" y="1160945"/>
            <a:ext cx="8282343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2CC25-8255-4E39-998A-0B6FBE6779CA}"/>
              </a:ext>
            </a:extLst>
          </p:cNvPr>
          <p:cNvSpPr txBox="1"/>
          <p:nvPr/>
        </p:nvSpPr>
        <p:spPr>
          <a:xfrm>
            <a:off x="588160" y="1686988"/>
            <a:ext cx="8087292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Food Services Employees may not </a:t>
            </a: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attempt to discipline any student(s). This includes touching or having physical contact with students:</a:t>
            </a:r>
          </a:p>
          <a:p>
            <a:endParaRPr lang="en-US" sz="1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Body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Hair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Backpack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Phones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Etc. </a:t>
            </a:r>
          </a:p>
        </p:txBody>
      </p:sp>
      <p:pic>
        <p:nvPicPr>
          <p:cNvPr id="1026" name="Picture 2" descr="Family First reignites smacking debate - NZ Herald">
            <a:extLst>
              <a:ext uri="{FF2B5EF4-FFF2-40B4-BE49-F238E27FC236}">
                <a16:creationId xmlns:a16="http://schemas.microsoft.com/office/drawing/2014/main" id="{EE1F7057-F07B-C889-CC94-6047E75C1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06" y="2978027"/>
            <a:ext cx="3730753" cy="23369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75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825" y="670560"/>
            <a:ext cx="8192192" cy="915084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COMMUNICATING WITH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3E135-E2DB-AF4D-B0C8-E99009AA63F7}"/>
              </a:ext>
            </a:extLst>
          </p:cNvPr>
          <p:cNvSpPr txBox="1"/>
          <p:nvPr/>
        </p:nvSpPr>
        <p:spPr>
          <a:xfrm>
            <a:off x="565463" y="1564433"/>
            <a:ext cx="65975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 Division employees may not: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09F32E-44DF-EC40-9AB0-20D2DD56C8C1}"/>
              </a:ext>
            </a:extLst>
          </p:cNvPr>
          <p:cNvSpPr txBox="1">
            <a:spLocks/>
          </p:cNvSpPr>
          <p:nvPr/>
        </p:nvSpPr>
        <p:spPr>
          <a:xfrm>
            <a:off x="1064454" y="2356559"/>
            <a:ext cx="5111020" cy="2915797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cell or home phone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Texting or messaging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 apps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gaming</a:t>
            </a:r>
          </a:p>
          <a:p>
            <a:pPr marL="0" lvl="1" indent="0">
              <a:spcBef>
                <a:spcPts val="300"/>
              </a:spcBef>
              <a:buClr>
                <a:schemeClr val="accent1"/>
              </a:buClr>
              <a:buNone/>
            </a:pPr>
            <a:endParaRPr 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09F32E-44DF-EC40-9AB0-20D2DD56C8C1}"/>
              </a:ext>
            </a:extLst>
          </p:cNvPr>
          <p:cNvSpPr txBox="1">
            <a:spLocks/>
          </p:cNvSpPr>
          <p:nvPr/>
        </p:nvSpPr>
        <p:spPr>
          <a:xfrm>
            <a:off x="843040" y="2018111"/>
            <a:ext cx="5999618" cy="1745007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Communicate with any student(s) via: </a:t>
            </a:r>
          </a:p>
        </p:txBody>
      </p:sp>
      <p:pic>
        <p:nvPicPr>
          <p:cNvPr id="6" name="Picture 4" descr="Facebook Rebranding Instagram As &amp;#39;Instagram From Facebook&amp;#39; | Time">
            <a:extLst>
              <a:ext uri="{FF2B5EF4-FFF2-40B4-BE49-F238E27FC236}">
                <a16:creationId xmlns:a16="http://schemas.microsoft.com/office/drawing/2014/main" id="{142C5FC6-316A-EC4C-BB57-4D1F5D365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7" y="4423443"/>
            <a:ext cx="2101952" cy="146709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chool Boy Grabs Girls Arm Stock Photo - Download Image Now - iStock">
            <a:extLst>
              <a:ext uri="{FF2B5EF4-FFF2-40B4-BE49-F238E27FC236}">
                <a16:creationId xmlns:a16="http://schemas.microsoft.com/office/drawing/2014/main" id="{D0A95841-4A8F-9045-B716-204D0DFEA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7" y="2781579"/>
            <a:ext cx="2097390" cy="134218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713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2331" y="680479"/>
            <a:ext cx="8159337" cy="92872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GRACE UNDER PRESSURE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458885" y="1160945"/>
            <a:ext cx="8282343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6E884D-BEAC-7F54-5F6D-6CC070BC6962}"/>
              </a:ext>
            </a:extLst>
          </p:cNvPr>
          <p:cNvSpPr txBox="1">
            <a:spLocks/>
          </p:cNvSpPr>
          <p:nvPr/>
        </p:nvSpPr>
        <p:spPr bwMode="auto">
          <a:xfrm>
            <a:off x="581891" y="1573811"/>
            <a:ext cx="8159337" cy="407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Displaying grace under pressure is all about staying calm and mature in stressful or problematic situations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Suggestions on how to practice grace under pressure: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 by example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a deep breath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Think positively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 proactive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on the big picture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pic>
        <p:nvPicPr>
          <p:cNvPr id="1026" name="Picture 2" descr="Courage is grace under pressure, Ernest Hemingway quotes creative 3d art,  quotes about courage, HD wallpaper | Peakpx">
            <a:extLst>
              <a:ext uri="{FF2B5EF4-FFF2-40B4-BE49-F238E27FC236}">
                <a16:creationId xmlns:a16="http://schemas.microsoft.com/office/drawing/2014/main" id="{E79E14C5-66CE-DCAD-5A3C-5C3415C2C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5983" r="8673" b="17207"/>
          <a:stretch/>
        </p:blipFill>
        <p:spPr bwMode="auto">
          <a:xfrm>
            <a:off x="4520483" y="3119782"/>
            <a:ext cx="3730832" cy="210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20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ame 103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ame 103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1233" y="683288"/>
            <a:ext cx="8121534" cy="89786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SELF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29EAD-92E7-BA5B-A21C-2D3984C5062A}"/>
              </a:ext>
            </a:extLst>
          </p:cNvPr>
          <p:cNvSpPr txBox="1"/>
          <p:nvPr/>
        </p:nvSpPr>
        <p:spPr>
          <a:xfrm>
            <a:off x="577103" y="1501313"/>
            <a:ext cx="7933113" cy="298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Remember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cannot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other people's actions, but you have complete control of your own reactions.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458885" y="1160945"/>
            <a:ext cx="8282343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Motivation and emotion/Book/2020/Strength model of self-control -  Wikiversity">
            <a:extLst>
              <a:ext uri="{FF2B5EF4-FFF2-40B4-BE49-F238E27FC236}">
                <a16:creationId xmlns:a16="http://schemas.microsoft.com/office/drawing/2014/main" id="{A7354BBA-E08F-01C6-DE00-125B6729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30" y="2744447"/>
            <a:ext cx="5857355" cy="315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08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3939" y="675712"/>
            <a:ext cx="8141100" cy="939728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ELECTRONIC DEVICES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0A7E4A-6BA6-6B41-9761-EB201F9C8385}"/>
              </a:ext>
            </a:extLst>
          </p:cNvPr>
          <p:cNvSpPr txBox="1">
            <a:spLocks/>
          </p:cNvSpPr>
          <p:nvPr/>
        </p:nvSpPr>
        <p:spPr>
          <a:xfrm>
            <a:off x="549262" y="1506760"/>
            <a:ext cx="8345149" cy="89120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3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cannot use electronic devices for personal reasons during scheduled work hours.</a:t>
            </a:r>
          </a:p>
        </p:txBody>
      </p:sp>
      <p:pic>
        <p:nvPicPr>
          <p:cNvPr id="6146" name="Picture 2" descr="Are Cell Phones Contaminating Your Kitchen? – Health Technologies, Inc.">
            <a:extLst>
              <a:ext uri="{FF2B5EF4-FFF2-40B4-BE49-F238E27FC236}">
                <a16:creationId xmlns:a16="http://schemas.microsoft.com/office/drawing/2014/main" id="{BD5E88E4-4495-2247-95F5-CA50BE448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t="29767" r="18838"/>
          <a:stretch/>
        </p:blipFill>
        <p:spPr bwMode="auto">
          <a:xfrm>
            <a:off x="1502610" y="4498862"/>
            <a:ext cx="1625537" cy="1732478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336 - Blue Lockers - BNL School Pictures">
            <a:extLst>
              <a:ext uri="{FF2B5EF4-FFF2-40B4-BE49-F238E27FC236}">
                <a16:creationId xmlns:a16="http://schemas.microsoft.com/office/drawing/2014/main" id="{15D7E526-43C6-0E4A-AA72-6FDD68489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19" y="4501278"/>
            <a:ext cx="1604825" cy="173006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usinesses are hanging up on the desk phone | Financial Post">
            <a:extLst>
              <a:ext uri="{FF2B5EF4-FFF2-40B4-BE49-F238E27FC236}">
                <a16:creationId xmlns:a16="http://schemas.microsoft.com/office/drawing/2014/main" id="{1CE55175-0452-DD49-B8DF-C862F027A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9297"/>
          <a:stretch/>
        </p:blipFill>
        <p:spPr bwMode="auto">
          <a:xfrm>
            <a:off x="5863916" y="4481234"/>
            <a:ext cx="1696611" cy="1750106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032C38-15D7-7AE9-1D1A-02AC7B2DE3D5}"/>
              </a:ext>
            </a:extLst>
          </p:cNvPr>
          <p:cNvSpPr txBox="1">
            <a:spLocks/>
          </p:cNvSpPr>
          <p:nvPr/>
        </p:nvSpPr>
        <p:spPr>
          <a:xfrm>
            <a:off x="597061" y="2291956"/>
            <a:ext cx="8250127" cy="3398119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phones, tablets, and any wireless devices must be secured in a safe place away from the work area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personal telephone calls, except during their assigned break or lunch time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 phones are not to be used for personal use</a:t>
            </a:r>
          </a:p>
        </p:txBody>
      </p:sp>
    </p:spTree>
    <p:extLst>
      <p:ext uri="{BB962C8B-B14F-4D97-AF65-F5344CB8AC3E}">
        <p14:creationId xmlns:p14="http://schemas.microsoft.com/office/powerpoint/2010/main" val="3646692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annabis Bottle : About this item">
            <a:extLst>
              <a:ext uri="{FF2B5EF4-FFF2-40B4-BE49-F238E27FC236}">
                <a16:creationId xmlns:a16="http://schemas.microsoft.com/office/drawing/2014/main" id="{110984E3-68E2-5C54-AB71-B4E189A0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85" y="391856"/>
            <a:ext cx="1828800" cy="196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Young man drinking alcohol from flask while driving car, blurred foreground  — one person, danger - Stock Photo | #437741966">
            <a:extLst>
              <a:ext uri="{FF2B5EF4-FFF2-40B4-BE49-F238E27FC236}">
                <a16:creationId xmlns:a16="http://schemas.microsoft.com/office/drawing/2014/main" id="{5B252680-5E4E-E01A-BB84-67DC2D94C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1" b="3250"/>
          <a:stretch/>
        </p:blipFill>
        <p:spPr bwMode="auto">
          <a:xfrm>
            <a:off x="1206285" y="2603956"/>
            <a:ext cx="1828800" cy="196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4 Reasons Why Vaping is Bad for Oral Health - The Landing Dental Spa">
            <a:extLst>
              <a:ext uri="{FF2B5EF4-FFF2-40B4-BE49-F238E27FC236}">
                <a16:creationId xmlns:a16="http://schemas.microsoft.com/office/drawing/2014/main" id="{C35D3DF3-7B76-4AA9-2B6C-9C90CE58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85" y="4834690"/>
            <a:ext cx="1828800" cy="163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A1E9E3-C5D8-0355-8D4C-16BF083FB2BF}"/>
              </a:ext>
            </a:extLst>
          </p:cNvPr>
          <p:cNvSpPr/>
          <p:nvPr/>
        </p:nvSpPr>
        <p:spPr>
          <a:xfrm>
            <a:off x="4398264" y="0"/>
            <a:ext cx="4745736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79E3D-3ECF-ECD5-D4CA-6D46E5B94943}"/>
              </a:ext>
            </a:extLst>
          </p:cNvPr>
          <p:cNvSpPr txBox="1"/>
          <p:nvPr/>
        </p:nvSpPr>
        <p:spPr>
          <a:xfrm>
            <a:off x="4398263" y="0"/>
            <a:ext cx="4745736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spc="-5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DRUG, ALCOHOL AND TOBACCO POLICY</a:t>
            </a:r>
          </a:p>
        </p:txBody>
      </p:sp>
    </p:spTree>
    <p:extLst>
      <p:ext uri="{BB962C8B-B14F-4D97-AF65-F5344CB8AC3E}">
        <p14:creationId xmlns:p14="http://schemas.microsoft.com/office/powerpoint/2010/main" val="4174353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139" y="672713"/>
            <a:ext cx="8149356" cy="911713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DRUG AND ALCOHOL POLICY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1517800" y="1893937"/>
            <a:ext cx="6315677" cy="36044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434FFF-0E3D-8940-ACA1-5DCB79D13E86}"/>
              </a:ext>
            </a:extLst>
          </p:cNvPr>
          <p:cNvSpPr txBox="1">
            <a:spLocks/>
          </p:cNvSpPr>
          <p:nvPr/>
        </p:nvSpPr>
        <p:spPr>
          <a:xfrm>
            <a:off x="579317" y="1545671"/>
            <a:ext cx="8118991" cy="2652533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District maintains a drug and alcohol-free workplace.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are prohibited from using drugs or alcohol on any District property, while at work, or at any District-sponsored event. </a:t>
            </a:r>
          </a:p>
          <a:p>
            <a:pPr marL="0" indent="0">
              <a:spcBef>
                <a:spcPts val="300"/>
              </a:spcBef>
              <a:buNone/>
            </a:pPr>
            <a:endParaRPr lang="en-US" sz="1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300"/>
              </a:spcBef>
              <a:buNone/>
            </a:pPr>
            <a:r>
              <a:rPr lang="en-US" sz="24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zero tolerance for possession or being under the influence of drugs or alcohol. </a:t>
            </a:r>
          </a:p>
        </p:txBody>
      </p:sp>
      <p:pic>
        <p:nvPicPr>
          <p:cNvPr id="9220" name="Picture 4" descr="Young man drinking alcohol from flask while driving car, blurred foreground  — one person, danger - Stock Photo | #437741966">
            <a:extLst>
              <a:ext uri="{FF2B5EF4-FFF2-40B4-BE49-F238E27FC236}">
                <a16:creationId xmlns:a16="http://schemas.microsoft.com/office/drawing/2014/main" id="{0A60A956-AD83-8D46-8BB0-ECA06D76A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1" b="3250"/>
          <a:stretch/>
        </p:blipFill>
        <p:spPr bwMode="auto">
          <a:xfrm>
            <a:off x="5147117" y="4368202"/>
            <a:ext cx="1688124" cy="1817084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nnabis Bottle : About this item">
            <a:extLst>
              <a:ext uri="{FF2B5EF4-FFF2-40B4-BE49-F238E27FC236}">
                <a16:creationId xmlns:a16="http://schemas.microsoft.com/office/drawing/2014/main" id="{75AA7726-C0F6-B647-92FB-999B8171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23" y="4368200"/>
            <a:ext cx="1688124" cy="181708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38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9296" y="675608"/>
            <a:ext cx="8148923" cy="92078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TOBACCO FREE WORKPLACE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1517800" y="1893937"/>
            <a:ext cx="6315677" cy="36044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FA46FA-2BA9-5A43-82CC-830EC4CE9D8A}"/>
              </a:ext>
            </a:extLst>
          </p:cNvPr>
          <p:cNvSpPr txBox="1">
            <a:spLocks/>
          </p:cNvSpPr>
          <p:nvPr/>
        </p:nvSpPr>
        <p:spPr>
          <a:xfrm>
            <a:off x="726462" y="1525490"/>
            <a:ext cx="7771262" cy="13782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600">
                <a:solidFill>
                  <a:srgbClr val="7030A0"/>
                </a:solidFill>
                <a:latin typeface="+mj-lt"/>
              </a:rPr>
              <a:t>The District policy prohibits smoking and the use of all tobacco products, including cigarettes, cigars, e-cigarettes, and related paraphernalia, on all District property and within 100 yards of school campus, including:</a:t>
            </a:r>
            <a:endParaRPr lang="en-US" sz="2600">
              <a:solidFill>
                <a:srgbClr val="7030A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B8FC7A-096E-AD47-8E5B-8AF6A64209DE}"/>
              </a:ext>
            </a:extLst>
          </p:cNvPr>
          <p:cNvSpPr txBox="1">
            <a:spLocks/>
          </p:cNvSpPr>
          <p:nvPr/>
        </p:nvSpPr>
        <p:spPr>
          <a:xfrm>
            <a:off x="852340" y="3576965"/>
            <a:ext cx="4588037" cy="33216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Campus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Sidewalks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Parking lots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District vehicles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District-owned or leased            </a:t>
            </a:r>
          </a:p>
          <a:p>
            <a:pPr marL="109728" lvl="1" indent="0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buildings</a:t>
            </a:r>
          </a:p>
        </p:txBody>
      </p:sp>
      <p:pic>
        <p:nvPicPr>
          <p:cNvPr id="8196" name="Picture 4" descr="4 Reasons Why Vaping is Bad for Oral Health - The Landing Dental Spa">
            <a:extLst>
              <a:ext uri="{FF2B5EF4-FFF2-40B4-BE49-F238E27FC236}">
                <a16:creationId xmlns:a16="http://schemas.microsoft.com/office/drawing/2014/main" id="{1928A080-3995-EA4B-9BBF-42C357F4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84" y="3522934"/>
            <a:ext cx="3453776" cy="2303116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01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5887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687DBD-3185-0984-836D-1D5A634547DF}"/>
              </a:ext>
            </a:extLst>
          </p:cNvPr>
          <p:cNvSpPr txBox="1"/>
          <p:nvPr/>
        </p:nvSpPr>
        <p:spPr>
          <a:xfrm>
            <a:off x="360310" y="2308191"/>
            <a:ext cx="4080510" cy="1434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spc="-5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rPr>
              <a:t>ATTENDANCE EXPECTATIONS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D3792-9597-C690-A519-F5FC91698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r="5190" b="3"/>
          <a:stretch/>
        </p:blipFill>
        <p:spPr>
          <a:xfrm>
            <a:off x="4614663" y="995130"/>
            <a:ext cx="4175968" cy="494880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08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ame 12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574" y="701039"/>
            <a:ext cx="8130073" cy="8923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200" b="1">
                <a:solidFill>
                  <a:srgbClr val="7030A0"/>
                </a:solidFill>
              </a:rPr>
              <a:t>OBJECTIVES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583842" y="1523915"/>
            <a:ext cx="7669933" cy="636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6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  <a:buNone/>
            </a:pPr>
            <a:r>
              <a:rPr lang="en-US" sz="2600" b="0" i="0" u="none" strike="noStrike" cap="none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Discuss and highlight key Division and District policies and procedures.</a:t>
            </a:r>
            <a:endParaRPr lang="en-US" sz="26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7C945C-20DD-7346-8FD5-139F1EEE8B52}"/>
              </a:ext>
            </a:extLst>
          </p:cNvPr>
          <p:cNvSpPr txBox="1">
            <a:spLocks/>
          </p:cNvSpPr>
          <p:nvPr/>
        </p:nvSpPr>
        <p:spPr>
          <a:xfrm>
            <a:off x="499574" y="4343500"/>
            <a:ext cx="7902285" cy="990585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37761">
              <a:spcBef>
                <a:spcPts val="369"/>
              </a:spcBef>
              <a:buNone/>
            </a:pPr>
            <a:r>
              <a:rPr lang="en-US" sz="2800" b="1" i="0" u="none" strike="noStrike" kern="1200" cap="none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It is the responsibility of all employees to know all policies and procedures. </a:t>
            </a:r>
          </a:p>
          <a:p>
            <a:pPr marL="0" lvl="1" indent="0">
              <a:buNone/>
            </a:pPr>
            <a:endParaRPr lang="en-US" sz="7200" b="1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635689" y="2508490"/>
            <a:ext cx="7103002" cy="13603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 defTabSz="337761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b="0" i="0" u="none" strike="noStrike" kern="1200" cap="none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This training does not encompass all Division and District policies and procedures</a:t>
            </a:r>
          </a:p>
          <a:p>
            <a:pPr marL="685800" lvl="1" indent="-347472" defTabSz="337761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b="0" i="0" u="none" strike="noStrike" kern="1200" cap="none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Regularly check both the LAUSD and Food Services Division websites for policy updates </a:t>
            </a:r>
            <a:endParaRPr lang="en-US" sz="66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6291" y="697693"/>
            <a:ext cx="8167255" cy="88181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ATTENDANCE EXPECTATIONS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637847" y="1579505"/>
            <a:ext cx="8039862" cy="47674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contribution of each Food Services Division and District employee is critical to the efforts of reaching goals. </a:t>
            </a:r>
          </a:p>
          <a:p>
            <a:pPr marL="0" indent="0">
              <a:spcBef>
                <a:spcPts val="0"/>
              </a:spcBef>
              <a:buNone/>
            </a:pPr>
            <a:endParaRPr lang="en-US" sz="3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employees have a strong commitment to their work and excellent attendance records.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Unnecessary absenteeism results in: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4320" indent="4572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productivity</a:t>
            </a:r>
          </a:p>
          <a:p>
            <a:pPr marL="274320" indent="4572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service</a:t>
            </a:r>
          </a:p>
          <a:p>
            <a:pPr marL="274320" indent="4572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costs to the Division and District 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53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BB70F-6F77-2FEC-63D4-6CEA462BD5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025" y="644136"/>
            <a:ext cx="8126273" cy="966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800" b="1">
                <a:solidFill>
                  <a:schemeClr val="accent1">
                    <a:lumMod val="50000"/>
                  </a:schemeClr>
                </a:solidFill>
              </a:rPr>
              <a:t>TIMEKEEPING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71596-19EC-05F9-C09C-6464D661D928}"/>
              </a:ext>
            </a:extLst>
          </p:cNvPr>
          <p:cNvSpPr txBox="1"/>
          <p:nvPr/>
        </p:nvSpPr>
        <p:spPr>
          <a:xfrm>
            <a:off x="702535" y="1559198"/>
            <a:ext cx="8010102" cy="1660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ts val="6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en-US" sz="2800" kern="12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Employees' work hours and absences must be documented by hand daily on their timesheets and timecards.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8F46CD-158A-7A81-7CEB-6918E1A630D8}"/>
              </a:ext>
            </a:extLst>
          </p:cNvPr>
          <p:cNvGrpSpPr/>
          <p:nvPr/>
        </p:nvGrpSpPr>
        <p:grpSpPr>
          <a:xfrm>
            <a:off x="652029" y="3063228"/>
            <a:ext cx="7839942" cy="2341991"/>
            <a:chOff x="656601" y="3063228"/>
            <a:chExt cx="7839942" cy="2341991"/>
          </a:xfrm>
        </p:grpSpPr>
        <p:pic>
          <p:nvPicPr>
            <p:cNvPr id="9" name="Picture 8" descr="A screen shot of a computer screen&#10;&#10;Description automatically generated">
              <a:extLst>
                <a:ext uri="{FF2B5EF4-FFF2-40B4-BE49-F238E27FC236}">
                  <a16:creationId xmlns:a16="http://schemas.microsoft.com/office/drawing/2014/main" id="{4E647078-5B91-3F0C-DAAF-0673D60D3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656601" y="3063228"/>
              <a:ext cx="3840480" cy="2341989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5" name="Picture 4" descr="A white and black time sheet&#10;&#10;Description automatically generated with medium confidence">
              <a:extLst>
                <a:ext uri="{FF2B5EF4-FFF2-40B4-BE49-F238E27FC236}">
                  <a16:creationId xmlns:a16="http://schemas.microsoft.com/office/drawing/2014/main" id="{BAA51189-2B8B-F80E-1D6F-51DB1EAEB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0000"/>
            </a:blip>
            <a:srcRect t="2483"/>
            <a:stretch/>
          </p:blipFill>
          <p:spPr>
            <a:xfrm>
              <a:off x="4656063" y="3063228"/>
              <a:ext cx="3840480" cy="2341991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1903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BDA2-648F-BFD5-8D57-210E168998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0349" y="684531"/>
            <a:ext cx="8135670" cy="87280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WHEN CALLING IN ABSENT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7440DE-C8F5-2465-233C-C70B70E6CE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52269" y="1519237"/>
            <a:ext cx="8083296" cy="37433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school-based Food Services employee must report absences no later than two (2) hours before the start of his/her shift for the FSM/AFSS or immediate supervisor to obtain coverage for that day.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32E5E-3A5D-4F2F-4414-BD920E62E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0" t="5026" r="4800" b="8666"/>
          <a:stretch/>
        </p:blipFill>
        <p:spPr>
          <a:xfrm>
            <a:off x="2998339" y="3743751"/>
            <a:ext cx="3147317" cy="2260346"/>
          </a:xfrm>
          <a:prstGeom prst="rect">
            <a:avLst/>
          </a:prstGeom>
          <a:ln>
            <a:solidFill>
              <a:schemeClr val="accent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27953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0194" y="696423"/>
            <a:ext cx="8123612" cy="90016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RETURN TO WORK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623241" y="1558493"/>
            <a:ext cx="8181594" cy="22340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Food Service employees must personally contact their immediate supervisor on each day of absence, unless they are placed on an extended leave of absence.</a:t>
            </a:r>
          </a:p>
          <a:p>
            <a:pPr marL="0" indent="0">
              <a:spcBef>
                <a:spcPts val="0"/>
              </a:spcBef>
              <a:buNone/>
            </a:pPr>
            <a:endParaRPr lang="en-US" sz="1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an employee is absent for more than five (5) consecutive workdays: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582584" y="3531720"/>
            <a:ext cx="7826432" cy="295370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school nurse or district doctor must see the employee and must be cleared before returning to  work 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 must submit documentation of the absence upon their return to work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provide a doctors upon their return to work.</a:t>
            </a:r>
          </a:p>
        </p:txBody>
      </p:sp>
    </p:spTree>
    <p:extLst>
      <p:ext uri="{BB962C8B-B14F-4D97-AF65-F5344CB8AC3E}">
        <p14:creationId xmlns:p14="http://schemas.microsoft.com/office/powerpoint/2010/main" val="336463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B70F-6F77-2FEC-63D4-6CEA462BD5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4386" y="698993"/>
            <a:ext cx="8175227" cy="84137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600" b="1">
                <a:solidFill>
                  <a:srgbClr val="7030A0"/>
                </a:solidFill>
              </a:rPr>
              <a:t>ILLNESS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71596-19EC-05F9-C09C-6464D661D928}"/>
              </a:ext>
            </a:extLst>
          </p:cNvPr>
          <p:cNvSpPr txBox="1"/>
          <p:nvPr/>
        </p:nvSpPr>
        <p:spPr>
          <a:xfrm>
            <a:off x="555892" y="2747645"/>
            <a:ext cx="817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45720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</a:t>
            </a:r>
            <a:r>
              <a:rPr lang="en-US" sz="2400" b="1"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Certification/Request of Absence for Illness, Family Illness, New Child 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en-US" sz="2400" b="1"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all illness related absences.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E7A4C-D40A-193E-71E8-298F8414D177}"/>
              </a:ext>
            </a:extLst>
          </p:cNvPr>
          <p:cNvSpPr txBox="1"/>
          <p:nvPr/>
        </p:nvSpPr>
        <p:spPr>
          <a:xfrm>
            <a:off x="540651" y="1513698"/>
            <a:ext cx="79632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457200">
              <a:lnSpc>
                <a:spcPct val="100000"/>
              </a:lnSpc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 must report their absences daily unless their healthcare provider has placed them on documented absences or extended leave. </a:t>
            </a:r>
          </a:p>
          <a:p>
            <a:endParaRPr lang="en-US" sz="260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1BCA3-041F-BD8D-A814-CAFE92B6A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5" r="5364"/>
          <a:stretch/>
        </p:blipFill>
        <p:spPr>
          <a:xfrm>
            <a:off x="3459339" y="3654842"/>
            <a:ext cx="2013343" cy="257365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547808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059" y="686460"/>
            <a:ext cx="8183881" cy="89402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KIN CARE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E86019-0549-8046-8CB5-C4B89D895070}"/>
              </a:ext>
            </a:extLst>
          </p:cNvPr>
          <p:cNvSpPr txBox="1">
            <a:spLocks/>
          </p:cNvSpPr>
          <p:nvPr/>
        </p:nvSpPr>
        <p:spPr>
          <a:xfrm>
            <a:off x="634197" y="1437445"/>
            <a:ext cx="7937604" cy="12593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None/>
            </a:pPr>
            <a:r>
              <a:rPr lang="en-US" sz="26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 Care is deducted from accrued full-pay illness.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are granted six (6) days of protected Kin Care each calendar year from January-December for an ill family member. This includes:</a:t>
            </a:r>
          </a:p>
          <a:p>
            <a:pPr marL="457200" indent="-457200">
              <a:spcBef>
                <a:spcPts val="0"/>
              </a:spcBef>
              <a:buNone/>
            </a:pPr>
            <a:endParaRPr lang="en-US" sz="260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3FA122-1DB2-9247-A8A0-67C5FC84DC4F}"/>
              </a:ext>
            </a:extLst>
          </p:cNvPr>
          <p:cNvSpPr txBox="1">
            <a:spLocks/>
          </p:cNvSpPr>
          <p:nvPr/>
        </p:nvSpPr>
        <p:spPr>
          <a:xfrm>
            <a:off x="561584" y="3038106"/>
            <a:ext cx="4029422" cy="17419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Spouse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Registered Domestic Partner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In-laws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in relatives and other qualifying members</a:t>
            </a:r>
          </a:p>
          <a:p>
            <a:pPr marL="457200" indent="-457200">
              <a:spcBef>
                <a:spcPts val="600"/>
              </a:spcBef>
              <a:buNone/>
            </a:pPr>
            <a:endParaRPr lang="en-US" sz="240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7,857 Hispanic Elderly Couple Stock Photos, Pictures &amp;amp; Royalty-Free Images  - iStock">
            <a:extLst>
              <a:ext uri="{FF2B5EF4-FFF2-40B4-BE49-F238E27FC236}">
                <a16:creationId xmlns:a16="http://schemas.microsoft.com/office/drawing/2014/main" id="{E52DFB02-3420-C94A-B252-665781C77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15246" r="11084" b="7556"/>
          <a:stretch/>
        </p:blipFill>
        <p:spPr bwMode="auto">
          <a:xfrm>
            <a:off x="4582682" y="3172303"/>
            <a:ext cx="1940627" cy="135560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,288 Good Morning Teddy Bear Stock Photos, Pictures &amp;amp; Royalty-Free Images  - iStock">
            <a:extLst>
              <a:ext uri="{FF2B5EF4-FFF2-40B4-BE49-F238E27FC236}">
                <a16:creationId xmlns:a16="http://schemas.microsoft.com/office/drawing/2014/main" id="{72D9B67E-4CF7-1C46-845F-77410BB0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75" y="3172304"/>
            <a:ext cx="1940626" cy="135560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1K+ African American Couple Pictures | Download Free Images on Unsplash">
            <a:extLst>
              <a:ext uri="{FF2B5EF4-FFF2-40B4-BE49-F238E27FC236}">
                <a16:creationId xmlns:a16="http://schemas.microsoft.com/office/drawing/2014/main" id="{FDBFFE7F-F845-5745-B25F-9265ACEFE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" r="15382"/>
          <a:stretch/>
        </p:blipFill>
        <p:spPr bwMode="auto">
          <a:xfrm>
            <a:off x="6631174" y="4615181"/>
            <a:ext cx="1940627" cy="1430208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white man sick bed Stock Photos - Page 1 : Masterfile">
            <a:extLst>
              <a:ext uri="{FF2B5EF4-FFF2-40B4-BE49-F238E27FC236}">
                <a16:creationId xmlns:a16="http://schemas.microsoft.com/office/drawing/2014/main" id="{32E18610-DABC-8046-B6DB-35A2E2BD7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9424"/>
          <a:stretch/>
        </p:blipFill>
        <p:spPr bwMode="auto">
          <a:xfrm>
            <a:off x="4582681" y="4615180"/>
            <a:ext cx="1940627" cy="143020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07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371" y="709193"/>
            <a:ext cx="8173257" cy="91386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NON-ILLNESS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73536F-9E2A-DB4C-A0E5-CD7BE7DA28D9}"/>
              </a:ext>
            </a:extLst>
          </p:cNvPr>
          <p:cNvSpPr txBox="1">
            <a:spLocks/>
          </p:cNvSpPr>
          <p:nvPr/>
        </p:nvSpPr>
        <p:spPr>
          <a:xfrm>
            <a:off x="621097" y="1561863"/>
            <a:ext cx="8151176" cy="150118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Necessity must be approved before it is taken.</a:t>
            </a:r>
          </a:p>
          <a:p>
            <a:pPr marL="0" lvl="2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FSM and AFSS may ask additional clarifying questions to determine if an absence qualifies as personal necessity.</a:t>
            </a:r>
          </a:p>
          <a:p>
            <a:pPr marL="457200" indent="-457200">
              <a:spcBef>
                <a:spcPts val="600"/>
              </a:spcBef>
              <a:buClr>
                <a:srgbClr val="0070C0"/>
              </a:buClr>
            </a:pPr>
            <a:endParaRPr lang="en-US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21C46-DF8C-5249-B8BA-87FAD8CE3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239" y="3811730"/>
            <a:ext cx="1928410" cy="2456780"/>
          </a:xfrm>
          <a:prstGeom prst="rect">
            <a:avLst/>
          </a:prstGeom>
          <a:ln>
            <a:solidFill>
              <a:schemeClr val="accent2"/>
            </a:solidFill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BDE88-71DF-2B0F-7868-BAAB82900939}"/>
              </a:ext>
            </a:extLst>
          </p:cNvPr>
          <p:cNvSpPr txBox="1"/>
          <p:nvPr/>
        </p:nvSpPr>
        <p:spPr>
          <a:xfrm>
            <a:off x="642163" y="2857416"/>
            <a:ext cx="810904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457200"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</a:t>
            </a:r>
            <a:r>
              <a:rPr lang="en-US" sz="2400" b="1"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Certification/Request of Absence for Non-Illness Form 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all non-illness-related absences. This includes;</a:t>
            </a:r>
          </a:p>
          <a:p>
            <a:pPr marL="365760" lvl="0" indent="34747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 Necessity</a:t>
            </a:r>
          </a:p>
          <a:p>
            <a:pPr marL="365760" lvl="0" indent="34747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Vacation</a:t>
            </a:r>
          </a:p>
          <a:p>
            <a:pPr marL="365760" lvl="0" indent="34747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Paid Parental Leave</a:t>
            </a:r>
          </a:p>
        </p:txBody>
      </p:sp>
    </p:spTree>
    <p:extLst>
      <p:ext uri="{BB962C8B-B14F-4D97-AF65-F5344CB8AC3E}">
        <p14:creationId xmlns:p14="http://schemas.microsoft.com/office/powerpoint/2010/main" val="919577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4079" y="651640"/>
            <a:ext cx="8157784" cy="88763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PROTECTED PERSONAL NECESSITY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B05CA-F417-775A-0F59-DAEA9B279CFF}"/>
              </a:ext>
            </a:extLst>
          </p:cNvPr>
          <p:cNvSpPr txBox="1"/>
          <p:nvPr/>
        </p:nvSpPr>
        <p:spPr>
          <a:xfrm>
            <a:off x="202968" y="1539270"/>
            <a:ext cx="866186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buClrTx/>
              <a:buFontTx/>
              <a:buNone/>
            </a:pPr>
            <a:r>
              <a:rPr lang="en-US" sz="2600" b="1" kern="120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Personal Necessity (PN) </a:t>
            </a:r>
            <a:r>
              <a:rPr lang="en-US" sz="2600" kern="120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seven (7) days is deducted from accrued Full Pay Illness and time must be approved prior to being taken. </a:t>
            </a:r>
          </a:p>
          <a:p>
            <a:pPr marL="457200">
              <a:buClrTx/>
              <a:buFontTx/>
              <a:buNone/>
            </a:pPr>
            <a:r>
              <a:rPr lang="en-US" sz="2600" b="1" kern="120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Personal Necessity </a:t>
            </a:r>
            <a:r>
              <a:rPr lang="en-US" sz="2600" kern="120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seven (7) days per fiscal year (</a:t>
            </a:r>
            <a:r>
              <a:rPr lang="en-US" sz="2600" i="1" kern="1200">
                <a:solidFill>
                  <a:srgbClr val="7030A0"/>
                </a:solidFill>
                <a:latin typeface="Calibri" panose="020F0502020204030204"/>
                <a:ea typeface="+mn-ea"/>
                <a:cs typeface="+mn-cs"/>
              </a:rPr>
              <a:t>July – June).</a:t>
            </a:r>
            <a:endParaRPr lang="en-US" sz="2600" b="1" kern="1200">
              <a:solidFill>
                <a:srgbClr val="7030A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0F363-5F9B-654F-B242-341C7C70026A}"/>
              </a:ext>
            </a:extLst>
          </p:cNvPr>
          <p:cNvSpPr txBox="1"/>
          <p:nvPr/>
        </p:nvSpPr>
        <p:spPr>
          <a:xfrm>
            <a:off x="715448" y="3563747"/>
            <a:ext cx="32097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i="1" u="sng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Protected Absences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93363-2A92-1567-2636-267F9DF70E2E}"/>
              </a:ext>
            </a:extLst>
          </p:cNvPr>
          <p:cNvSpPr txBox="1"/>
          <p:nvPr/>
        </p:nvSpPr>
        <p:spPr>
          <a:xfrm>
            <a:off x="874192" y="4066143"/>
            <a:ext cx="55991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Religious</a:t>
            </a:r>
            <a:r>
              <a:rPr kumimoji="0" lang="en-US" sz="240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Holiday of the Employee’s Faith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/>
              </a:rPr>
              <a:t>Appearance in Court as a Litigant or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/>
              </a:rPr>
              <a:t>     Witness Under Subpoena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School Activities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Municipal Court | City of Moore">
            <a:extLst>
              <a:ext uri="{FF2B5EF4-FFF2-40B4-BE49-F238E27FC236}">
                <a16:creationId xmlns:a16="http://schemas.microsoft.com/office/drawing/2014/main" id="{0F38B98D-DA06-5588-2A3D-D31DE05A4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r="10837"/>
          <a:stretch/>
        </p:blipFill>
        <p:spPr bwMode="auto">
          <a:xfrm>
            <a:off x="6909590" y="5117370"/>
            <a:ext cx="1554485" cy="1042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 guide to understanding 7 different religious holidays in December -  Deseret News">
            <a:extLst>
              <a:ext uri="{FF2B5EF4-FFF2-40B4-BE49-F238E27FC236}">
                <a16:creationId xmlns:a16="http://schemas.microsoft.com/office/drawing/2014/main" id="{C15F7A3C-8780-BEBF-FD3B-415FFD6B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90" y="3429000"/>
            <a:ext cx="1518962" cy="10425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24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ACA1-487B-9964-1619-A1428D213F8F}"/>
              </a:ext>
            </a:extLst>
          </p:cNvPr>
          <p:cNvSpPr txBox="1">
            <a:spLocks/>
          </p:cNvSpPr>
          <p:nvPr/>
        </p:nvSpPr>
        <p:spPr>
          <a:xfrm>
            <a:off x="493108" y="727840"/>
            <a:ext cx="8157784" cy="8876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buClrTx/>
              <a:buFontTx/>
            </a:pPr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UNPROTECTED PERSONAL NECESSITY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CF5DA-972C-6E0B-24BF-3936D18A0FC2}"/>
              </a:ext>
            </a:extLst>
          </p:cNvPr>
          <p:cNvSpPr txBox="1"/>
          <p:nvPr/>
        </p:nvSpPr>
        <p:spPr>
          <a:xfrm>
            <a:off x="903375" y="1530855"/>
            <a:ext cx="80698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b="1" err="1">
                <a:solidFill>
                  <a:srgbClr val="7030A0"/>
                </a:solidFill>
                <a:latin typeface="Calibri" panose="020F0502020204030204"/>
              </a:rPr>
              <a:t>Unp</a:t>
            </a:r>
            <a:r>
              <a:rPr kumimoji="0" lang="en-US" sz="2600" b="1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rotected</a:t>
            </a:r>
            <a:r>
              <a:rPr kumimoji="0" lang="en-US" sz="2600" b="1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Absences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81980-4FE1-6DFA-0A92-0B00EB15837A}"/>
              </a:ext>
            </a:extLst>
          </p:cNvPr>
          <p:cNvSpPr txBox="1"/>
          <p:nvPr/>
        </p:nvSpPr>
        <p:spPr>
          <a:xfrm>
            <a:off x="903375" y="2052072"/>
            <a:ext cx="77475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/>
              </a:rPr>
              <a:t>Accident involving staff person or property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lang="en-US" sz="2400" err="1">
                <a:solidFill>
                  <a:srgbClr val="7030A0"/>
                </a:solidFill>
                <a:latin typeface="Calibri" panose="020F0502020204030204"/>
              </a:rPr>
              <a:t>mminent</a:t>
            </a:r>
            <a:r>
              <a:rPr lang="en-US" sz="2400">
                <a:solidFill>
                  <a:srgbClr val="7030A0"/>
                </a:solidFill>
                <a:latin typeface="Calibri" panose="020F0502020204030204"/>
              </a:rPr>
              <a:t> danger to home due to disaster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significant</a:t>
            </a:r>
            <a:r>
              <a:rPr lang="en-US" sz="2400">
                <a:solidFill>
                  <a:srgbClr val="7030A0"/>
                </a:solidFill>
                <a:latin typeface="Calibri" panose="020F0502020204030204"/>
              </a:rPr>
              <a:t> event of a  compelling nature to the employee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day for taking registration or final exam in District recognized institutions of higher learning</a:t>
            </a:r>
            <a:endParaRPr kumimoji="0" lang="en-US" sz="240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3696B25-E87C-80BE-EB2A-FF8938981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524" y="4493011"/>
            <a:ext cx="1572852" cy="1042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EB176-5FBF-44B1-319B-DFFFE7841D01}"/>
              </a:ext>
            </a:extLst>
          </p:cNvPr>
          <p:cNvSpPr txBox="1"/>
          <p:nvPr/>
        </p:nvSpPr>
        <p:spPr>
          <a:xfrm>
            <a:off x="903375" y="5668495"/>
            <a:ext cx="765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 to  FSD Handbook page 41 for further clarification</a:t>
            </a:r>
          </a:p>
        </p:txBody>
      </p:sp>
    </p:spTree>
    <p:extLst>
      <p:ext uri="{BB962C8B-B14F-4D97-AF65-F5344CB8AC3E}">
        <p14:creationId xmlns:p14="http://schemas.microsoft.com/office/powerpoint/2010/main" val="1090214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22" y="680689"/>
            <a:ext cx="8153955" cy="896651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EXCESSIVE ABSENTEEISM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9E4F21-6DBC-D441-98A4-85127C910E0A}"/>
              </a:ext>
            </a:extLst>
          </p:cNvPr>
          <p:cNvSpPr txBox="1">
            <a:spLocks/>
          </p:cNvSpPr>
          <p:nvPr/>
        </p:nvSpPr>
        <p:spPr>
          <a:xfrm>
            <a:off x="554199" y="1521167"/>
            <a:ext cx="7986868" cy="118019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with excessive absenteeism will be documented and may face disciplinary action. </a:t>
            </a:r>
          </a:p>
          <a:p>
            <a:pPr marL="0" indent="0">
              <a:spcBef>
                <a:spcPts val="600"/>
              </a:spcBef>
              <a:buNone/>
            </a:pPr>
            <a:endParaRPr lang="en-US" sz="1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and patterns of excessive absenteeism include: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2E0618-B866-9E4A-B13F-87939E03BC43}"/>
              </a:ext>
            </a:extLst>
          </p:cNvPr>
          <p:cNvSpPr txBox="1">
            <a:spLocks/>
          </p:cNvSpPr>
          <p:nvPr/>
        </p:nvSpPr>
        <p:spPr>
          <a:xfrm>
            <a:off x="598140" y="2824575"/>
            <a:ext cx="5612943" cy="33527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Frequent or short-term absences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or after a holiday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Absences on Monday or Friday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or after disciplinary action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Scheduled assigned task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After a vacation request is denied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or after vacation </a:t>
            </a:r>
          </a:p>
          <a:p>
            <a:pPr marL="685800" lvl="1" indent="-347472">
              <a:spcBef>
                <a:spcPts val="600"/>
              </a:spcBef>
              <a:buNone/>
            </a:pPr>
            <a:endParaRPr 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What are the steps in a disciplinary procedure? | citrusHR">
            <a:extLst>
              <a:ext uri="{FF2B5EF4-FFF2-40B4-BE49-F238E27FC236}">
                <a16:creationId xmlns:a16="http://schemas.microsoft.com/office/drawing/2014/main" id="{2C500D8C-9958-2140-B620-80C89C85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8" y="3136213"/>
            <a:ext cx="2612802" cy="1741867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ame 103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A2846BE-460A-477B-A2F4-52F298B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C8401D34-2155-4B53-A686-7345BE1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E37BCD97-E1A4-4EBB-8D1C-8CC0B55A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5EDC1F21-AC5B-4D05-9108-5E5D2894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w LAUSD feeds thousands of kids per day - Los Angeles Times">
            <a:extLst>
              <a:ext uri="{FF2B5EF4-FFF2-40B4-BE49-F238E27FC236}">
                <a16:creationId xmlns:a16="http://schemas.microsoft.com/office/drawing/2014/main" id="{252EB315-7067-F13D-D752-DE01AB78F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" b="1"/>
          <a:stretch/>
        </p:blipFill>
        <p:spPr bwMode="auto">
          <a:xfrm>
            <a:off x="-1" y="80968"/>
            <a:ext cx="9141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B2B6A4-591B-AFAA-6D38-A8FA70A5F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6785" y="2265363"/>
            <a:ext cx="6858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cap="all">
                <a:solidFill>
                  <a:schemeClr val="accent1">
                    <a:lumMod val="50000"/>
                  </a:schemeClr>
                </a:solidFill>
              </a:rPr>
              <a:t>DRESS CODE POLICY</a:t>
            </a:r>
          </a:p>
        </p:txBody>
      </p:sp>
    </p:spTree>
    <p:extLst>
      <p:ext uri="{BB962C8B-B14F-4D97-AF65-F5344CB8AC3E}">
        <p14:creationId xmlns:p14="http://schemas.microsoft.com/office/powerpoint/2010/main" val="16064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6631" y="676828"/>
            <a:ext cx="8160292" cy="896702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PROBATIONARY PERIOD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658793" y="1299281"/>
            <a:ext cx="7899160" cy="47674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Evaluation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within two months of the employee’s start date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sure to document performance issues not just when completing the Performance Evaluations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Cannot select “Not Passing” box on the Preliminary Evaluation. Can only be done on Final Evaluation</a:t>
            </a:r>
          </a:p>
          <a:p>
            <a:pPr marL="457200" indent="-457200">
              <a:buNone/>
            </a:pPr>
            <a:r>
              <a:rPr lang="en-US" sz="2600" b="1" i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Evaluation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="0" i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omplete no later than four months after the employee start date. It may be completed sooner</a:t>
            </a:r>
          </a:p>
          <a:p>
            <a:pPr marL="0" indent="0" algn="ctr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more than six (6) days absent are allowed during the initial 130 working days probationary period.</a:t>
            </a:r>
          </a:p>
          <a:p>
            <a:pPr marL="338328" indent="0">
              <a:spcBef>
                <a:spcPts val="600"/>
              </a:spcBef>
              <a:buClr>
                <a:schemeClr val="accent1"/>
              </a:buClr>
              <a:buNone/>
            </a:pPr>
            <a:endParaRPr lang="en-US" sz="2400" b="0" i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b="0" i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b="0" i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0" i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82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814" y="685361"/>
            <a:ext cx="8170372" cy="92597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WORKER’S COMPENSATION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CAFD54-9148-AA4D-A03C-FF1D8B69FC49}"/>
              </a:ext>
            </a:extLst>
          </p:cNvPr>
          <p:cNvSpPr txBox="1">
            <a:spLocks/>
          </p:cNvSpPr>
          <p:nvPr/>
        </p:nvSpPr>
        <p:spPr>
          <a:xfrm>
            <a:off x="703001" y="1565616"/>
            <a:ext cx="8652510" cy="8974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an employee becomes injured on the job, it is the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employee’s responsibility to: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CAFD54-9148-AA4D-A03C-FF1D8B69FC49}"/>
              </a:ext>
            </a:extLst>
          </p:cNvPr>
          <p:cNvSpPr txBox="1">
            <a:spLocks/>
          </p:cNvSpPr>
          <p:nvPr/>
        </p:nvSpPr>
        <p:spPr>
          <a:xfrm>
            <a:off x="587224" y="2508607"/>
            <a:ext cx="7646186" cy="39437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any work-related injury to the Food Service Manager immediately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Worker’s Compensation Claim Form (DWC-1)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 Medical Authorization or complete a Claim Withdrawal Form if you choose not to file a claim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 to work after treatment and forward the original source or PDF format Work Status Report to the Food Service Manager and their assigned HR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witness statements</a:t>
            </a:r>
          </a:p>
        </p:txBody>
      </p:sp>
    </p:spTree>
    <p:extLst>
      <p:ext uri="{BB962C8B-B14F-4D97-AF65-F5344CB8AC3E}">
        <p14:creationId xmlns:p14="http://schemas.microsoft.com/office/powerpoint/2010/main" val="293526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3389" y="701002"/>
            <a:ext cx="8153747" cy="90300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WORKER’S COMPENSATION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CAFD54-9148-AA4D-A03C-FF1D8B69FC49}"/>
              </a:ext>
            </a:extLst>
          </p:cNvPr>
          <p:cNvSpPr txBox="1">
            <a:spLocks/>
          </p:cNvSpPr>
          <p:nvPr/>
        </p:nvSpPr>
        <p:spPr>
          <a:xfrm>
            <a:off x="667185" y="4615169"/>
            <a:ext cx="8219373" cy="1456609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initial treatment, all employees must utilize a clinic in the MPN.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 b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use MPN for return-to-work Health Appraisals. </a:t>
            </a:r>
          </a:p>
        </p:txBody>
      </p:sp>
      <p:pic>
        <p:nvPicPr>
          <p:cNvPr id="1026" name="Picture 2" descr="Topic · Sedgwick adjusters · Change.org">
            <a:extLst>
              <a:ext uri="{FF2B5EF4-FFF2-40B4-BE49-F238E27FC236}">
                <a16:creationId xmlns:a16="http://schemas.microsoft.com/office/drawing/2014/main" id="{A85D2E4F-782A-EE4F-2487-0CF6AAA4B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02" y="2790178"/>
            <a:ext cx="3234777" cy="173420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04D5-E802-66AD-1779-B75DC01D569F}"/>
              </a:ext>
            </a:extLst>
          </p:cNvPr>
          <p:cNvSpPr txBox="1">
            <a:spLocks/>
          </p:cNvSpPr>
          <p:nvPr/>
        </p:nvSpPr>
        <p:spPr>
          <a:xfrm>
            <a:off x="605924" y="1571000"/>
            <a:ext cx="8341896" cy="1858000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Medical Provider Networks (MPN) are a network of clinics developed by Sedgwick. </a:t>
            </a:r>
            <a:r>
              <a:rPr lang="en-US" sz="2600" b="0" i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goal of the MPN is to help ensure injured employees receive quality medical care. </a:t>
            </a:r>
            <a:endParaRPr lang="en-US" sz="26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12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4632" y="685020"/>
            <a:ext cx="8174736" cy="9028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EMPLOYEES PROTECTED LEAVES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CA4690-11E5-5404-9BBC-512F420F1192}"/>
              </a:ext>
            </a:extLst>
          </p:cNvPr>
          <p:cNvSpPr txBox="1">
            <a:spLocks/>
          </p:cNvSpPr>
          <p:nvPr/>
        </p:nvSpPr>
        <p:spPr>
          <a:xfrm>
            <a:off x="566955" y="1587844"/>
            <a:ext cx="8138160" cy="13716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Family Medical Leave Act (FMLA) and California Family Rights Act (CFRA) are statues that requires the District to provide eligible employees protected leave.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endParaRPr 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5FEA80-8B04-A835-527F-30FB449B9EE6}"/>
              </a:ext>
            </a:extLst>
          </p:cNvPr>
          <p:cNvSpPr txBox="1">
            <a:spLocks/>
          </p:cNvSpPr>
          <p:nvPr/>
        </p:nvSpPr>
        <p:spPr>
          <a:xfrm>
            <a:off x="601471" y="2792512"/>
            <a:ext cx="7518007" cy="44888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Medical Leave Act (FMLA)</a:t>
            </a:r>
          </a:p>
          <a:p>
            <a:pPr marL="1028700" lvl="2" indent="-342900">
              <a:spcBef>
                <a:spcPts val="400"/>
              </a:spcBef>
              <a:buClr>
                <a:schemeClr val="accent1"/>
              </a:buClr>
            </a:pPr>
            <a:r>
              <a:rPr lang="en-US" sz="22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12 work weeks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California Family Rights Act (CFRA)</a:t>
            </a:r>
          </a:p>
          <a:p>
            <a:pPr marL="685800" lvl="3" indent="274320" defTabSz="457200">
              <a:spcBef>
                <a:spcPts val="400"/>
              </a:spcBef>
              <a:buClr>
                <a:schemeClr val="accent1"/>
              </a:buClr>
              <a:defRPr/>
            </a:pPr>
            <a:r>
              <a:rPr lang="en-US" sz="22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12 work weeks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California Pregnancy Disability Leave (PDL)</a:t>
            </a:r>
          </a:p>
          <a:p>
            <a:pPr marL="685800" lvl="3" indent="274320">
              <a:spcBef>
                <a:spcPts val="400"/>
              </a:spcBef>
              <a:buClr>
                <a:schemeClr val="accent1"/>
              </a:buClr>
            </a:pPr>
            <a:r>
              <a:rPr lang="en-US" sz="22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18 work weeks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Military Exigency </a:t>
            </a:r>
          </a:p>
          <a:p>
            <a:pPr marL="640080" lvl="3" indent="274320" defTabSz="457200">
              <a:spcBef>
                <a:spcPts val="400"/>
              </a:spcBef>
              <a:buClr>
                <a:schemeClr val="accent1"/>
              </a:buClr>
              <a:defRPr/>
            </a:pPr>
            <a:r>
              <a:rPr lang="en-US" sz="22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26 work weeks</a:t>
            </a:r>
          </a:p>
          <a:p>
            <a:pPr marL="457200" indent="0">
              <a:spcBef>
                <a:spcPts val="400"/>
              </a:spcBef>
              <a:buFont typeface="Arial" panose="020B0604020202020204" pitchFamily="34" charset="0"/>
              <a:buNone/>
            </a:pPr>
            <a:endParaRPr 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79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806" y="669272"/>
            <a:ext cx="8237708" cy="920401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FMLA AND CFRA ELIGIBILITY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10807" y="1541011"/>
            <a:ext cx="6172200" cy="350773"/>
          </a:xfrm>
          <a:prstGeom prst="rect">
            <a:avLst/>
          </a:prstGeom>
          <a:solidFill>
            <a:schemeClr val="lt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spcBef>
                <a:spcPts val="300"/>
              </a:spcBef>
              <a:buClrTx/>
              <a:buNone/>
              <a:defRPr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are eligible if they: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10807" y="1992248"/>
            <a:ext cx="7695111" cy="902894"/>
          </a:xfrm>
          <a:prstGeom prst="rect">
            <a:avLst/>
          </a:prstGeom>
          <a:solidFill>
            <a:schemeClr val="lt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3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been employed for at least 12 months</a:t>
            </a:r>
          </a:p>
          <a:p>
            <a:pPr marL="685800" lvl="3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worked 130 days in a 12-month period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47906" y="2789166"/>
            <a:ext cx="6172200" cy="4128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Reasons for FMLA: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10807" y="3285492"/>
            <a:ext cx="8295068" cy="325113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Employee’s own serious health condition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member’s serious health condition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Spouse, parent, child under the age of 18, registered</a:t>
            </a:r>
          </a:p>
          <a:p>
            <a:pPr marL="0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domestic partner’s serious health condition 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Birth of an employee’s child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 adoption or foster care 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 related to pregnancy and/or childbirth </a:t>
            </a:r>
          </a:p>
        </p:txBody>
      </p:sp>
    </p:spTree>
    <p:extLst>
      <p:ext uri="{BB962C8B-B14F-4D97-AF65-F5344CB8AC3E}">
        <p14:creationId xmlns:p14="http://schemas.microsoft.com/office/powerpoint/2010/main" val="1982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6518" y="976349"/>
            <a:ext cx="8156620" cy="872432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HEALTHCARE PROVIDER CERTIFICATION FORM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734FB2A-63EB-7C4E-A63B-D34F51CFAF5A}"/>
              </a:ext>
            </a:extLst>
          </p:cNvPr>
          <p:cNvSpPr txBox="1">
            <a:spLocks/>
          </p:cNvSpPr>
          <p:nvPr/>
        </p:nvSpPr>
        <p:spPr>
          <a:xfrm>
            <a:off x="588029" y="1900570"/>
            <a:ext cx="4789571" cy="1094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requesting FMLA must submit a completed 4-page Health Care Provider Certification to the immediate supervisor and copy your HR Representative.   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454CB96-073E-1E44-83BB-D22EF9184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1460" r="2290" b="1857"/>
          <a:stretch/>
        </p:blipFill>
        <p:spPr>
          <a:xfrm>
            <a:off x="5733995" y="2338252"/>
            <a:ext cx="2649555" cy="3469965"/>
          </a:xfrm>
          <a:prstGeom prst="rect">
            <a:avLst/>
          </a:prstGeom>
          <a:ln w="19050">
            <a:solidFill>
              <a:schemeClr val="accent2"/>
            </a:solidFill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D8C5BC-3267-F1B7-EF63-6D1436A1D64A}"/>
              </a:ext>
            </a:extLst>
          </p:cNvPr>
          <p:cNvSpPr txBox="1"/>
          <p:nvPr/>
        </p:nvSpPr>
        <p:spPr>
          <a:xfrm>
            <a:off x="625902" y="4244840"/>
            <a:ext cx="5864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 process FMLA. SAA does not process FMLA for Food Service Employees.</a:t>
            </a:r>
          </a:p>
        </p:txBody>
      </p:sp>
    </p:spTree>
    <p:extLst>
      <p:ext uri="{BB962C8B-B14F-4D97-AF65-F5344CB8AC3E}">
        <p14:creationId xmlns:p14="http://schemas.microsoft.com/office/powerpoint/2010/main" val="1864671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76" y="909299"/>
            <a:ext cx="8153447" cy="1065161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EMPLOYMENT OUTSIDE DISTRICT –</a:t>
            </a:r>
            <a:b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ACTIVITY OR ENTERPRISE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6695C-01D2-6D41-8A22-FD5D36DF0A8D}"/>
              </a:ext>
            </a:extLst>
          </p:cNvPr>
          <p:cNvSpPr/>
          <p:nvPr/>
        </p:nvSpPr>
        <p:spPr>
          <a:xfrm>
            <a:off x="536808" y="1920749"/>
            <a:ext cx="810622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who have outside employment and other activities which may interfere with District work, are legally required to disclose such activities.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864B3-3EC9-9141-947E-31074CEAF8B0}"/>
              </a:ext>
            </a:extLst>
          </p:cNvPr>
          <p:cNvSpPr/>
          <p:nvPr/>
        </p:nvSpPr>
        <p:spPr>
          <a:xfrm>
            <a:off x="589637" y="3141320"/>
            <a:ext cx="57281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Permission must be requested: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ED8815-0870-DA4D-82DF-0081112F5215}"/>
              </a:ext>
            </a:extLst>
          </p:cNvPr>
          <p:cNvSpPr/>
          <p:nvPr/>
        </p:nvSpPr>
        <p:spPr>
          <a:xfrm>
            <a:off x="569159" y="4909777"/>
            <a:ext cx="580548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submit the “</a:t>
            </a:r>
            <a:r>
              <a:rPr lang="en-US" sz="2400" i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Request for </a:t>
            </a:r>
          </a:p>
          <a:p>
            <a:pPr marL="457200" indent="-457200">
              <a:spcBef>
                <a:spcPts val="600"/>
              </a:spcBef>
            </a:pPr>
            <a:r>
              <a:rPr lang="en-US" sz="2400" i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Approval for Outside Employment, </a:t>
            </a:r>
          </a:p>
          <a:p>
            <a:pPr marL="457200" indent="-457200">
              <a:spcBef>
                <a:spcPts val="600"/>
              </a:spcBef>
            </a:pPr>
            <a:r>
              <a:rPr lang="en-US" sz="2400" i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Activity, or Enterprise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form to AFSS.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7C0208-F72A-EA4A-AAE9-F7A50FA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60" y="3291364"/>
            <a:ext cx="2293618" cy="3018518"/>
          </a:xfrm>
          <a:prstGeom prst="rect">
            <a:avLst/>
          </a:prstGeom>
          <a:ln w="12700">
            <a:solidFill>
              <a:schemeClr val="accent2"/>
            </a:solidFill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F864B3-3EC9-9141-947E-31074CEAF8B0}"/>
              </a:ext>
            </a:extLst>
          </p:cNvPr>
          <p:cNvSpPr/>
          <p:nvPr/>
        </p:nvSpPr>
        <p:spPr>
          <a:xfrm>
            <a:off x="536808" y="3566630"/>
            <a:ext cx="5244694" cy="1277273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engaging with outside work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Continuing to engage if not previously disclosed </a:t>
            </a:r>
          </a:p>
        </p:txBody>
      </p:sp>
    </p:spTree>
    <p:extLst>
      <p:ext uri="{BB962C8B-B14F-4D97-AF65-F5344CB8AC3E}">
        <p14:creationId xmlns:p14="http://schemas.microsoft.com/office/powerpoint/2010/main" val="2789823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529" y="772481"/>
            <a:ext cx="8148941" cy="937157"/>
          </a:xfr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 SCHEDULES AND BREAKS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E2D53-C7E6-361A-B2CF-4C71885617BF}"/>
              </a:ext>
            </a:extLst>
          </p:cNvPr>
          <p:cNvSpPr txBox="1"/>
          <p:nvPr/>
        </p:nvSpPr>
        <p:spPr>
          <a:xfrm>
            <a:off x="182370" y="1641515"/>
            <a:ext cx="8148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California law requires mandatory rest/meal periods.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94C6BC-6F25-B89E-0855-05481B30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0415" y="365932"/>
            <a:ext cx="4710723" cy="22480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170E335-D574-27D2-4E64-055112FCCAFF}"/>
              </a:ext>
            </a:extLst>
          </p:cNvPr>
          <p:cNvGrpSpPr/>
          <p:nvPr/>
        </p:nvGrpSpPr>
        <p:grpSpPr>
          <a:xfrm>
            <a:off x="1746283" y="4098799"/>
            <a:ext cx="5400375" cy="1388484"/>
            <a:chOff x="1710773" y="3859910"/>
            <a:chExt cx="5400375" cy="13884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7C5064-984F-3C4E-F0D0-E87B08F157C6}"/>
                </a:ext>
              </a:extLst>
            </p:cNvPr>
            <p:cNvSpPr/>
            <p:nvPr/>
          </p:nvSpPr>
          <p:spPr>
            <a:xfrm>
              <a:off x="1710773" y="3859910"/>
              <a:ext cx="5366355" cy="13884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06F1BB-0E26-88B2-4B81-AD96A9B91132}"/>
                </a:ext>
              </a:extLst>
            </p:cNvPr>
            <p:cNvSpPr txBox="1"/>
            <p:nvPr/>
          </p:nvSpPr>
          <p:spPr>
            <a:xfrm>
              <a:off x="1761452" y="3971121"/>
              <a:ext cx="5349696" cy="12772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2400" b="1" i="1" noProof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Meal Period (unpaid)</a:t>
              </a:r>
              <a:endPara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91440" indent="-182880">
                <a:buFont typeface="Arial" panose="020B0604020202020204" pitchFamily="34" charset="0"/>
                <a:buChar char="•"/>
              </a:pPr>
              <a:r>
                <a:rPr lang="en-US" sz="24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Five ½ (5.5)-hour or greater–one (30) min. meal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A5915B-9B5A-8ABC-3911-E8E442459816}"/>
              </a:ext>
            </a:extLst>
          </p:cNvPr>
          <p:cNvGrpSpPr/>
          <p:nvPr/>
        </p:nvGrpSpPr>
        <p:grpSpPr>
          <a:xfrm>
            <a:off x="1647462" y="2102049"/>
            <a:ext cx="5943600" cy="1877157"/>
            <a:chOff x="225804" y="1889806"/>
            <a:chExt cx="5511976" cy="21005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A9920E-775A-9046-DDAD-252FAEB5A341}"/>
                </a:ext>
              </a:extLst>
            </p:cNvPr>
            <p:cNvSpPr/>
            <p:nvPr/>
          </p:nvSpPr>
          <p:spPr>
            <a:xfrm>
              <a:off x="325174" y="1906632"/>
              <a:ext cx="4961201" cy="20837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7B1B22-7C5E-DB6D-50E4-B15F5C4DAC79}"/>
                </a:ext>
              </a:extLst>
            </p:cNvPr>
            <p:cNvSpPr txBox="1"/>
            <p:nvPr/>
          </p:nvSpPr>
          <p:spPr>
            <a:xfrm>
              <a:off x="225804" y="1889806"/>
              <a:ext cx="5511976" cy="15234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SzTx/>
                <a:tabLst/>
                <a:defRPr/>
              </a:pPr>
              <a:r>
                <a:rPr lang="en-US" sz="2200" b="1" i="1" noProof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Rest Period (paid)</a:t>
              </a:r>
              <a:endParaRPr kumimoji="0" lang="en-US" sz="22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2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Four (4) hours—one ten (10) min. break</a:t>
              </a:r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2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Five  (5) hours—one ten (10) min. break</a:t>
              </a:r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2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Six    (6) hours– two ten (10) min. breaks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66133-9180-D974-AD0E-9F706428C356}"/>
                </a:ext>
              </a:extLst>
            </p:cNvPr>
            <p:cNvSpPr txBox="1"/>
            <p:nvPr/>
          </p:nvSpPr>
          <p:spPr>
            <a:xfrm>
              <a:off x="372172" y="3547124"/>
              <a:ext cx="5219239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May not be used to shorten the day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1EA5E4E-319A-5F4F-6F12-B11B863AFD4A}"/>
              </a:ext>
            </a:extLst>
          </p:cNvPr>
          <p:cNvSpPr txBox="1"/>
          <p:nvPr/>
        </p:nvSpPr>
        <p:spPr>
          <a:xfrm>
            <a:off x="411802" y="5625554"/>
            <a:ext cx="81489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schedule </a:t>
            </a:r>
            <a:r>
              <a:rPr lang="en-US" sz="2200" b="1"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 and/or  meal periods </a:t>
            </a:r>
            <a:r>
              <a:rPr lang="en-US" sz="2200"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the first or last hour of the employee’s shift.</a:t>
            </a:r>
          </a:p>
        </p:txBody>
      </p:sp>
    </p:spTree>
    <p:extLst>
      <p:ext uri="{BB962C8B-B14F-4D97-AF65-F5344CB8AC3E}">
        <p14:creationId xmlns:p14="http://schemas.microsoft.com/office/powerpoint/2010/main" val="14136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C99F15-9D95-705B-57DF-2D5722297EAE}"/>
              </a:ext>
            </a:extLst>
          </p:cNvPr>
          <p:cNvSpPr txBox="1"/>
          <p:nvPr/>
        </p:nvSpPr>
        <p:spPr>
          <a:xfrm>
            <a:off x="-257269" y="1432144"/>
            <a:ext cx="90007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/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 have the option to choose their rest period.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A22B5B-6E1A-D6BD-E6D6-52391165B992}"/>
              </a:ext>
            </a:extLst>
          </p:cNvPr>
          <p:cNvGrpSpPr/>
          <p:nvPr/>
        </p:nvGrpSpPr>
        <p:grpSpPr>
          <a:xfrm>
            <a:off x="552579" y="2387289"/>
            <a:ext cx="2077125" cy="3010263"/>
            <a:chOff x="7297514" y="1972857"/>
            <a:chExt cx="3422504" cy="42976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A5E210-3935-378B-3079-A1F140E00730}"/>
                </a:ext>
              </a:extLst>
            </p:cNvPr>
            <p:cNvSpPr/>
            <p:nvPr/>
          </p:nvSpPr>
          <p:spPr>
            <a:xfrm>
              <a:off x="7297514" y="1972857"/>
              <a:ext cx="3422504" cy="4297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4C1409-80D7-5B6D-380F-26AC55BA8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8666" y="2125102"/>
              <a:ext cx="3125581" cy="39694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4A88E0-09B2-57C2-3BE0-22EEAF51FF28}"/>
              </a:ext>
            </a:extLst>
          </p:cNvPr>
          <p:cNvGrpSpPr/>
          <p:nvPr/>
        </p:nvGrpSpPr>
        <p:grpSpPr>
          <a:xfrm>
            <a:off x="4051297" y="3232482"/>
            <a:ext cx="4614646" cy="1251647"/>
            <a:chOff x="7077870" y="3515607"/>
            <a:chExt cx="5152230" cy="125164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2672D8-5603-F374-EC23-ED0025056061}"/>
                </a:ext>
              </a:extLst>
            </p:cNvPr>
            <p:cNvSpPr/>
            <p:nvPr/>
          </p:nvSpPr>
          <p:spPr>
            <a:xfrm>
              <a:off x="7077870" y="3515607"/>
              <a:ext cx="4988488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endParaRPr lang="en-US" sz="20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DF79C6-159E-1EFF-76D0-34BAF0959031}"/>
                </a:ext>
              </a:extLst>
            </p:cNvPr>
            <p:cNvSpPr txBox="1"/>
            <p:nvPr/>
          </p:nvSpPr>
          <p:spPr>
            <a:xfrm>
              <a:off x="7193327" y="3562093"/>
              <a:ext cx="478651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en-US" sz="20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Employees choose option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764684-81DE-88FD-7989-1EDDD0F757E2}"/>
                </a:ext>
              </a:extLst>
            </p:cNvPr>
            <p:cNvSpPr txBox="1"/>
            <p:nvPr/>
          </p:nvSpPr>
          <p:spPr>
            <a:xfrm>
              <a:off x="7453160" y="3964654"/>
              <a:ext cx="47769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Two (2) Ten (10)-minute breaks</a:t>
              </a:r>
            </a:p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One (1) twenty (20) minute break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9B6DF5-D7E3-F279-6843-C912CDCB0071}"/>
              </a:ext>
            </a:extLst>
          </p:cNvPr>
          <p:cNvGrpSpPr/>
          <p:nvPr/>
        </p:nvGrpSpPr>
        <p:grpSpPr>
          <a:xfrm>
            <a:off x="3521336" y="1848268"/>
            <a:ext cx="6167398" cy="1257300"/>
            <a:chOff x="5383578" y="2098029"/>
            <a:chExt cx="6167398" cy="12573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95D5E8B-A5A6-3745-80C9-4BB67C441D50}"/>
                </a:ext>
              </a:extLst>
            </p:cNvPr>
            <p:cNvSpPr/>
            <p:nvPr/>
          </p:nvSpPr>
          <p:spPr>
            <a:xfrm>
              <a:off x="5383578" y="2103682"/>
              <a:ext cx="5036772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endParaRPr lang="en-US" sz="20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824466-91D2-5379-F4B2-73715341A7B5}"/>
                </a:ext>
              </a:extLst>
            </p:cNvPr>
            <p:cNvSpPr txBox="1"/>
            <p:nvPr/>
          </p:nvSpPr>
          <p:spPr>
            <a:xfrm>
              <a:off x="5497878" y="2098029"/>
              <a:ext cx="4922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en-US" sz="20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Employees Complete Information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B8CFF1-ED7E-B662-9B31-B4BAD297988A}"/>
                </a:ext>
              </a:extLst>
            </p:cNvPr>
            <p:cNvSpPr txBox="1"/>
            <p:nvPr/>
          </p:nvSpPr>
          <p:spPr>
            <a:xfrm>
              <a:off x="5741742" y="2488319"/>
              <a:ext cx="29031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 Name</a:t>
              </a:r>
            </a:p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 Number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292426-A927-F207-E18F-1498D2802FA8}"/>
                </a:ext>
              </a:extLst>
            </p:cNvPr>
            <p:cNvSpPr txBox="1"/>
            <p:nvPr/>
          </p:nvSpPr>
          <p:spPr>
            <a:xfrm>
              <a:off x="8128472" y="2488319"/>
              <a:ext cx="34225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Job Classification</a:t>
              </a:r>
            </a:p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School Site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22D88-F437-71D4-66F5-8195A9E63495}"/>
              </a:ext>
            </a:extLst>
          </p:cNvPr>
          <p:cNvSpPr/>
          <p:nvPr/>
        </p:nvSpPr>
        <p:spPr>
          <a:xfrm>
            <a:off x="3479871" y="4645159"/>
            <a:ext cx="5036773" cy="12516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0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662A4F-3E26-562C-1934-FDFD37FAE2B7}"/>
              </a:ext>
            </a:extLst>
          </p:cNvPr>
          <p:cNvGrpSpPr/>
          <p:nvPr/>
        </p:nvGrpSpPr>
        <p:grpSpPr>
          <a:xfrm>
            <a:off x="3657215" y="4658477"/>
            <a:ext cx="5875404" cy="1226539"/>
            <a:chOff x="3657215" y="4658477"/>
            <a:chExt cx="5875404" cy="12265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D6B51B-205C-E439-8C59-2723EF7CF62F}"/>
                </a:ext>
              </a:extLst>
            </p:cNvPr>
            <p:cNvSpPr txBox="1"/>
            <p:nvPr/>
          </p:nvSpPr>
          <p:spPr>
            <a:xfrm>
              <a:off x="3657215" y="4658477"/>
              <a:ext cx="47819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en-US" sz="20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Distribute copies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303184-400A-C25A-53A5-69C4D878F82F}"/>
                </a:ext>
              </a:extLst>
            </p:cNvPr>
            <p:cNvSpPr txBox="1"/>
            <p:nvPr/>
          </p:nvSpPr>
          <p:spPr>
            <a:xfrm>
              <a:off x="3657215" y="5126818"/>
              <a:ext cx="322015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SAA</a:t>
              </a:r>
            </a:p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 file (FSM)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8359A9-4106-0888-1F48-B9909A2CB51F}"/>
                </a:ext>
              </a:extLst>
            </p:cNvPr>
            <p:cNvSpPr txBox="1"/>
            <p:nvPr/>
          </p:nvSpPr>
          <p:spPr>
            <a:xfrm>
              <a:off x="6110115" y="5177130"/>
              <a:ext cx="34225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HR Representative</a:t>
              </a:r>
            </a:p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73A98F-93C4-DB05-1F85-86EA55024E14}"/>
              </a:ext>
            </a:extLst>
          </p:cNvPr>
          <p:cNvGrpSpPr/>
          <p:nvPr/>
        </p:nvGrpSpPr>
        <p:grpSpPr>
          <a:xfrm>
            <a:off x="2776361" y="3232482"/>
            <a:ext cx="1545024" cy="1306347"/>
            <a:chOff x="3660331" y="2057305"/>
            <a:chExt cx="3438925" cy="21436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80365F02-253A-0BA5-ED69-BB27EA9ECD62}"/>
                </a:ext>
              </a:extLst>
            </p:cNvPr>
            <p:cNvSpPr/>
            <p:nvPr/>
          </p:nvSpPr>
          <p:spPr>
            <a:xfrm flipH="1">
              <a:off x="3660331" y="2057305"/>
              <a:ext cx="3438925" cy="2143697"/>
            </a:xfrm>
            <a:prstGeom prst="rightArrow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1B2D8E-76ED-7EFE-3E78-F3CE0FEA9933}"/>
                </a:ext>
              </a:extLst>
            </p:cNvPr>
            <p:cNvSpPr txBox="1"/>
            <p:nvPr/>
          </p:nvSpPr>
          <p:spPr>
            <a:xfrm>
              <a:off x="4207145" y="2656316"/>
              <a:ext cx="2819398" cy="10606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solidFill>
                    <a:srgbClr val="7030A0"/>
                  </a:solidFill>
                </a:rPr>
                <a:t>Employee Rest Period Option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A1BA10C-A6A1-913B-23BF-99516F513E84}"/>
              </a:ext>
            </a:extLst>
          </p:cNvPr>
          <p:cNvSpPr txBox="1"/>
          <p:nvPr/>
        </p:nvSpPr>
        <p:spPr>
          <a:xfrm>
            <a:off x="495300" y="5922895"/>
            <a:ext cx="8173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 to  FSD Handbook pages 36-37 for further clarification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30A0D9C-7D9C-3560-FB71-45FAA2935FEE}"/>
              </a:ext>
            </a:extLst>
          </p:cNvPr>
          <p:cNvSpPr txBox="1">
            <a:spLocks/>
          </p:cNvSpPr>
          <p:nvPr/>
        </p:nvSpPr>
        <p:spPr>
          <a:xfrm>
            <a:off x="552579" y="733335"/>
            <a:ext cx="8148941" cy="937157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buClrTx/>
              <a:buFontTx/>
            </a:pPr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 SCHEDULES AND BREAKS </a:t>
            </a:r>
          </a:p>
        </p:txBody>
      </p:sp>
    </p:spTree>
    <p:extLst>
      <p:ext uri="{BB962C8B-B14F-4D97-AF65-F5344CB8AC3E}">
        <p14:creationId xmlns:p14="http://schemas.microsoft.com/office/powerpoint/2010/main" val="283444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34E83A-4487-1B69-29E5-3442C7044907}"/>
              </a:ext>
            </a:extLst>
          </p:cNvPr>
          <p:cNvSpPr txBox="1"/>
          <p:nvPr/>
        </p:nvSpPr>
        <p:spPr>
          <a:xfrm>
            <a:off x="-176038" y="838045"/>
            <a:ext cx="9000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/>
            <a:r>
              <a:rPr lang="en-US" sz="3200" b="1">
                <a:solidFill>
                  <a:srgbClr val="7030A0"/>
                </a:solidFill>
                <a:latin typeface="+mj-lt"/>
              </a:rPr>
              <a:t>EMPLOYEES HAVE THE OPTION TO </a:t>
            </a:r>
          </a:p>
          <a:p>
            <a:pPr marL="457200" algn="ctr"/>
            <a:r>
              <a:rPr lang="en-US" sz="3200" b="1">
                <a:solidFill>
                  <a:srgbClr val="7030A0"/>
                </a:solidFill>
                <a:latin typeface="+mj-lt"/>
              </a:rPr>
              <a:t>OPT-OUT OF THEIR REST PERIOD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139374-396D-53FB-FB9D-653B454B445B}"/>
              </a:ext>
            </a:extLst>
          </p:cNvPr>
          <p:cNvSpPr/>
          <p:nvPr/>
        </p:nvSpPr>
        <p:spPr>
          <a:xfrm>
            <a:off x="4734365" y="3663321"/>
            <a:ext cx="3847500" cy="7455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7030A0"/>
              </a:solidFill>
              <a:latin typeface="Calibri 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9D2BD-CF0E-2898-5B3F-2734F2C1AAFF}"/>
              </a:ext>
            </a:extLst>
          </p:cNvPr>
          <p:cNvSpPr txBox="1"/>
          <p:nvPr/>
        </p:nvSpPr>
        <p:spPr>
          <a:xfrm>
            <a:off x="4670739" y="3813694"/>
            <a:ext cx="39611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7030A0"/>
                </a:solidFill>
                <a:latin typeface="Calibri "/>
              </a:rPr>
              <a:t>Only applies to 5.5 or 6.5 hour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2BFAD-D38B-4D17-BCF4-501E1240E8A8}"/>
              </a:ext>
            </a:extLst>
          </p:cNvPr>
          <p:cNvGrpSpPr/>
          <p:nvPr/>
        </p:nvGrpSpPr>
        <p:grpSpPr>
          <a:xfrm>
            <a:off x="3274899" y="1951757"/>
            <a:ext cx="6478327" cy="1257300"/>
            <a:chOff x="5497878" y="2098029"/>
            <a:chExt cx="6478327" cy="12573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1783F1C-67AB-0A3A-877E-6BF10D4DE6E9}"/>
                </a:ext>
              </a:extLst>
            </p:cNvPr>
            <p:cNvSpPr/>
            <p:nvPr/>
          </p:nvSpPr>
          <p:spPr>
            <a:xfrm>
              <a:off x="5587710" y="2103682"/>
              <a:ext cx="5141294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7030A0"/>
                </a:solidFill>
                <a:latin typeface="Calibri 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295D79-041C-BED4-1554-791A51A4F1D1}"/>
                </a:ext>
              </a:extLst>
            </p:cNvPr>
            <p:cNvSpPr txBox="1"/>
            <p:nvPr/>
          </p:nvSpPr>
          <p:spPr>
            <a:xfrm>
              <a:off x="5497878" y="2098029"/>
              <a:ext cx="492247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7030A0"/>
                  </a:solidFill>
                  <a:latin typeface="Calibri "/>
                </a:rPr>
                <a:t>Employees Complete Information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D7D00C-BC9E-016D-06AE-8C1F7A9D8383}"/>
                </a:ext>
              </a:extLst>
            </p:cNvPr>
            <p:cNvSpPr txBox="1"/>
            <p:nvPr/>
          </p:nvSpPr>
          <p:spPr>
            <a:xfrm>
              <a:off x="5741742" y="2488319"/>
              <a:ext cx="290317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rgbClr val="7030A0"/>
                  </a:solidFill>
                  <a:latin typeface="Calibri "/>
                </a:rPr>
                <a:t>Employee Name</a:t>
              </a:r>
            </a:p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rgbClr val="7030A0"/>
                  </a:solidFill>
                  <a:latin typeface="Calibri "/>
                </a:rPr>
                <a:t>Employee Number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341343-90CF-2956-78DE-10A5393DC94B}"/>
                </a:ext>
              </a:extLst>
            </p:cNvPr>
            <p:cNvSpPr txBox="1"/>
            <p:nvPr/>
          </p:nvSpPr>
          <p:spPr>
            <a:xfrm>
              <a:off x="8553701" y="2515799"/>
              <a:ext cx="34225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Job Classification</a:t>
              </a:r>
            </a:p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School Site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304CEC-2D49-852D-D071-C176516DD543}"/>
              </a:ext>
            </a:extLst>
          </p:cNvPr>
          <p:cNvGrpSpPr/>
          <p:nvPr/>
        </p:nvGrpSpPr>
        <p:grpSpPr>
          <a:xfrm>
            <a:off x="2562439" y="5016617"/>
            <a:ext cx="6610565" cy="1295271"/>
            <a:chOff x="4979543" y="4923592"/>
            <a:chExt cx="6610565" cy="12952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63D7B92-187A-791F-4407-D503D80D8CE1}"/>
                </a:ext>
              </a:extLst>
            </p:cNvPr>
            <p:cNvSpPr/>
            <p:nvPr/>
          </p:nvSpPr>
          <p:spPr>
            <a:xfrm>
              <a:off x="4979543" y="4967216"/>
              <a:ext cx="5932122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7030A0"/>
                </a:solidFill>
                <a:latin typeface="Calibri 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A7E3C0-652D-078C-52B8-49CB85CEAF89}"/>
                </a:ext>
              </a:extLst>
            </p:cNvPr>
            <p:cNvSpPr txBox="1"/>
            <p:nvPr/>
          </p:nvSpPr>
          <p:spPr>
            <a:xfrm>
              <a:off x="4991061" y="4923592"/>
              <a:ext cx="593212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7030A0"/>
                  </a:solidFill>
                  <a:latin typeface="Calibri "/>
                </a:rPr>
                <a:t>Distribute copies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A1AFA9-A177-6A1A-8613-9A5A7630E8C3}"/>
                </a:ext>
              </a:extLst>
            </p:cNvPr>
            <p:cNvSpPr txBox="1"/>
            <p:nvPr/>
          </p:nvSpPr>
          <p:spPr>
            <a:xfrm>
              <a:off x="5151192" y="5402969"/>
              <a:ext cx="322015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rgbClr val="7030A0"/>
                  </a:solidFill>
                  <a:latin typeface="Calibri "/>
                </a:rPr>
                <a:t>SAA</a:t>
              </a:r>
            </a:p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rgbClr val="7030A0"/>
                  </a:solidFill>
                  <a:latin typeface="Calibri "/>
                </a:rPr>
                <a:t>Employee file (FSM)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6E3242-CA9E-230E-56B4-3C9E2170680F}"/>
                </a:ext>
              </a:extLst>
            </p:cNvPr>
            <p:cNvSpPr txBox="1"/>
            <p:nvPr/>
          </p:nvSpPr>
          <p:spPr>
            <a:xfrm>
              <a:off x="8167604" y="5430449"/>
              <a:ext cx="34225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HR Representative</a:t>
              </a:r>
            </a:p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Employee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13626E-03EF-531B-5117-FE10CFF5BF3D}"/>
              </a:ext>
            </a:extLst>
          </p:cNvPr>
          <p:cNvGrpSpPr/>
          <p:nvPr/>
        </p:nvGrpSpPr>
        <p:grpSpPr>
          <a:xfrm>
            <a:off x="2653003" y="3232300"/>
            <a:ext cx="2081362" cy="1767568"/>
            <a:chOff x="4222112" y="2081950"/>
            <a:chExt cx="2720337" cy="2143697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29F179F7-BCF1-E57D-82B2-9D70636738DA}"/>
                </a:ext>
              </a:extLst>
            </p:cNvPr>
            <p:cNvSpPr/>
            <p:nvPr/>
          </p:nvSpPr>
          <p:spPr>
            <a:xfrm flipH="1">
              <a:off x="4222112" y="2081950"/>
              <a:ext cx="2590047" cy="2143697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B34DED-2257-9E63-2A23-3C6CD48D3C1B}"/>
                </a:ext>
              </a:extLst>
            </p:cNvPr>
            <p:cNvSpPr txBox="1"/>
            <p:nvPr/>
          </p:nvSpPr>
          <p:spPr>
            <a:xfrm>
              <a:off x="4265703" y="2705215"/>
              <a:ext cx="2676746" cy="10078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600" b="1">
                  <a:solidFill>
                    <a:srgbClr val="7030A0"/>
                  </a:solidFill>
                </a:rPr>
                <a:t>Employee </a:t>
              </a:r>
              <a:endParaRPr lang="en-US"/>
            </a:p>
            <a:p>
              <a:pPr algn="ctr"/>
              <a:r>
                <a:rPr lang="en-US" sz="1600" b="1">
                  <a:solidFill>
                    <a:srgbClr val="7030A0"/>
                  </a:solidFill>
                </a:rPr>
                <a:t>opt – Out </a:t>
              </a:r>
              <a:endParaRPr lang="en-US"/>
            </a:p>
            <a:p>
              <a:pPr algn="ctr"/>
              <a:r>
                <a:rPr lang="en-US" sz="1600" b="1">
                  <a:solidFill>
                    <a:srgbClr val="7030A0"/>
                  </a:solidFill>
                </a:rPr>
                <a:t>Meal Break 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AFF3EBD-4838-878A-2FB8-6CCF7C7A26E5}"/>
              </a:ext>
            </a:extLst>
          </p:cNvPr>
          <p:cNvSpPr/>
          <p:nvPr/>
        </p:nvSpPr>
        <p:spPr>
          <a:xfrm>
            <a:off x="563481" y="2327563"/>
            <a:ext cx="2026752" cy="2797381"/>
          </a:xfrm>
          <a:prstGeom prst="rect">
            <a:avLst/>
          </a:prstGeom>
          <a:solidFill>
            <a:srgbClr val="CEB5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86EEB-8BE0-0F66-4252-12DC9ED881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09"/>
          <a:stretch>
            <a:fillRect/>
          </a:stretch>
        </p:blipFill>
        <p:spPr>
          <a:xfrm>
            <a:off x="637975" y="2512456"/>
            <a:ext cx="1861904" cy="23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1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1.gstatic.com/shopping?q=tbn:ANd9GcQo85wQf67-Lnb3xiO-bQYDT8_PXqQee1rMqIxmGHw0xn-gV3yZHYiTAGBowjgwX4kFsMtCweA&amp;usqp=CAE">
            <a:extLst>
              <a:ext uri="{FF2B5EF4-FFF2-40B4-BE49-F238E27FC236}">
                <a16:creationId xmlns:a16="http://schemas.microsoft.com/office/drawing/2014/main" id="{BDDF7F57-D324-C740-94FC-ABB57CB47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8000" l="7143" r="94643">
                        <a14:foregroundMark x1="27169" y1="5090" x2="15051" y2="10889"/>
                        <a14:foregroundMark x1="15051" y1="10889" x2="7143" y2="27556"/>
                        <a14:foregroundMark x1="7143" y1="27556" x2="20918" y2="41111"/>
                        <a14:foregroundMark x1="20918" y1="41111" x2="23214" y2="36222"/>
                        <a14:foregroundMark x1="18367" y1="8222" x2="29222" y2="4990"/>
                        <a14:foregroundMark x1="62308" y1="3758" x2="79082" y2="9333"/>
                        <a14:foregroundMark x1="79082" y1="9333" x2="89541" y2="25333"/>
                        <a14:foregroundMark x1="89541" y1="25333" x2="81122" y2="39778"/>
                        <a14:foregroundMark x1="81633" y1="41556" x2="86735" y2="24222"/>
                        <a14:foregroundMark x1="86735" y1="24222" x2="86735" y2="24222"/>
                        <a14:foregroundMark x1="72959" y1="6222" x2="29847" y2="8889"/>
                        <a14:foregroundMark x1="61627" y1="3742" x2="70663" y2="5111"/>
                        <a14:foregroundMark x1="87245" y1="28000" x2="92602" y2="36667"/>
                        <a14:foregroundMark x1="84184" y1="39778" x2="94643" y2="36222"/>
                        <a14:foregroundMark x1="22449" y1="81111" x2="21173" y2="94222"/>
                        <a14:foregroundMark x1="21429" y1="92889" x2="43622" y2="96222"/>
                        <a14:foregroundMark x1="43622" y1="96222" x2="79082" y2="94000"/>
                        <a14:foregroundMark x1="77806" y1="95111" x2="56182" y2="96502"/>
                        <a14:backgroundMark x1="23469" y1="40889" x2="24490" y2="40000"/>
                        <a14:backgroundMark x1="69643" y1="99556" x2="69643" y2="99556"/>
                        <a14:backgroundMark x1="65816" y1="99778" x2="25000" y2="99333"/>
                        <a14:backgroundMark x1="26786" y1="2000" x2="58673" y2="444"/>
                        <a14:backgroundMark x1="58673" y1="444" x2="68112" y2="66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17" y="3717660"/>
            <a:ext cx="1280160" cy="1383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590" y="659130"/>
            <a:ext cx="8198427" cy="91821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96720" y="1438402"/>
            <a:ext cx="7986891" cy="15176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Services Division (FSD) employees must always comply with the Division’s Dress Code Policy during their regular assigned hours. Employees may wear a proper-fitting collared shirt or a nurse’s scrub.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C3E27C-45A7-EB47-A090-F0D526246A10}"/>
              </a:ext>
            </a:extLst>
          </p:cNvPr>
          <p:cNvGrpSpPr/>
          <p:nvPr/>
        </p:nvGrpSpPr>
        <p:grpSpPr>
          <a:xfrm>
            <a:off x="1701742" y="3636107"/>
            <a:ext cx="1280160" cy="1517904"/>
            <a:chOff x="1079129" y="2254102"/>
            <a:chExt cx="3005498" cy="39966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39188F-B271-D54D-A096-C6F3F4A0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7" b="98000" l="709" r="96900">
                          <a14:foregroundMark x1="26312" y1="9113" x2="23649" y2="11133"/>
                          <a14:foregroundMark x1="23649" y1="11133" x2="9389" y2="17067"/>
                          <a14:foregroundMark x1="9389" y1="17067" x2="1786" y2="39892"/>
                          <a14:foregroundMark x1="1771" y1="40548" x2="15412" y2="46800"/>
                          <a14:foregroundMark x1="15412" y1="46800" x2="16178" y2="48512"/>
                          <a14:foregroundMark x1="21179" y1="60018" x2="22232" y2="96133"/>
                          <a14:foregroundMark x1="22232" y1="96133" x2="54827" y2="99733"/>
                          <a14:foregroundMark x1="54827" y1="99733" x2="70859" y2="98933"/>
                          <a14:foregroundMark x1="70859" y1="98933" x2="79539" y2="87600"/>
                          <a14:foregroundMark x1="79539" y1="87600" x2="78839" y2="75842"/>
                          <a14:foregroundMark x1="86644" y1="46354" x2="91143" y2="44400"/>
                          <a14:foregroundMark x1="91143" y1="44400" x2="93534" y2="32000"/>
                          <a14:foregroundMark x1="93534" y1="32000" x2="90965" y2="19467"/>
                          <a14:foregroundMark x1="90965" y1="19467" x2="48630" y2="1222"/>
                          <a14:foregroundMark x1="93623" y1="21533" x2="96988" y2="34133"/>
                          <a14:foregroundMark x1="96988" y1="34133" x2="93268" y2="44667"/>
                          <a14:foregroundMark x1="1645" y1="29800" x2="1063" y2="31333"/>
                          <a14:foregroundMark x1="5492" y1="19667" x2="2151" y2="28467"/>
                          <a14:foregroundMark x1="760" y1="44407" x2="709" y2="46600"/>
                          <a14:foregroundMark x1="709" y1="46600" x2="9035" y2="47067"/>
                          <a14:foregroundMark x1="18955" y1="93133" x2="33127" y2="99733"/>
                          <a14:foregroundMark x1="33127" y1="99733" x2="61647" y2="99733"/>
                          <a14:foregroundMark x1="61647" y1="99733" x2="77414" y2="98000"/>
                          <a14:foregroundMark x1="77414" y1="98000" x2="79451" y2="97133"/>
                          <a14:backgroundMark x1="32064" y1="3467" x2="25332" y2="8533"/>
                          <a14:backgroundMark x1="33481" y1="2933" x2="31709" y2="5067"/>
                          <a14:backgroundMark x1="32418" y1="3733" x2="34190" y2="2400"/>
                          <a14:backgroundMark x1="27458" y1="8800" x2="23206" y2="9867"/>
                          <a14:backgroundMark x1="531" y1="28733" x2="177" y2="44400"/>
                          <a14:backgroundMark x1="1240" y1="28467" x2="1240" y2="29800"/>
                          <a14:backgroundMark x1="19309" y1="48933" x2="14703" y2="51600"/>
                          <a14:backgroundMark x1="16829" y1="49467" x2="14349" y2="50000"/>
                          <a14:backgroundMark x1="17538" y1="50267" x2="19309" y2="59333"/>
                          <a14:backgroundMark x1="18246" y1="51600" x2="20726" y2="58267"/>
                          <a14:backgroundMark x1="16120" y1="50267" x2="20726" y2="60133"/>
                          <a14:backgroundMark x1="77325" y1="43867" x2="79805" y2="75800"/>
                          <a14:backgroundMark x1="79451" y1="49733" x2="86182" y2="47067"/>
                          <a14:backgroundMark x1="33481" y1="2400" x2="49247" y2="267"/>
                          <a14:backgroundMark x1="49247" y1="267" x2="65279" y2="16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9129" y="2254102"/>
              <a:ext cx="3005498" cy="39966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D62442-F952-454E-B07D-0CD80732F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98470" y="3194873"/>
              <a:ext cx="362115" cy="510364"/>
            </a:xfrm>
            <a:prstGeom prst="rect">
              <a:avLst/>
            </a:prstGeom>
          </p:spPr>
        </p:pic>
      </p:grp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37FB25CA-C510-0840-98A1-76FD2D07D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8" b="89933" l="9016" r="98770">
                        <a14:foregroundMark x1="65195" y1="5341" x2="61066" y2="2685"/>
                        <a14:foregroundMark x1="72541" y1="10067" x2="71207" y2="9209"/>
                        <a14:foregroundMark x1="61066" y1="2685" x2="45902" y2="1678"/>
                        <a14:foregroundMark x1="32860" y1="9759" x2="30738" y2="11074"/>
                        <a14:foregroundMark x1="45902" y1="1678" x2="41477" y2="4420"/>
                        <a14:foregroundMark x1="81148" y1="50336" x2="84353" y2="49736"/>
                        <a14:foregroundMark x1="95400" y1="47217" x2="90574" y2="24497"/>
                        <a14:foregroundMark x1="90574" y1="24497" x2="86475" y2="19463"/>
                        <a14:foregroundMark x1="93033" y1="35235" x2="98770" y2="45638"/>
                        <a14:foregroundMark x1="98770" y1="45638" x2="96721" y2="46980"/>
                        <a14:backgroundMark x1="7377" y1="48993" x2="27049" y2="53020"/>
                        <a14:backgroundMark x1="81967" y1="53020" x2="96721" y2="51678"/>
                        <a14:backgroundMark x1="96721" y1="51678" x2="98770" y2="49664"/>
                        <a14:backgroundMark x1="38934" y1="5034" x2="31967" y2="9060"/>
                        <a14:backgroundMark x1="37295" y1="6040" x2="40164" y2="4362"/>
                        <a14:backgroundMark x1="65164" y1="5369" x2="72131" y2="8389"/>
                        <a14:backgroundMark x1="39754" y1="4027" x2="38934" y2="6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81" y="3872334"/>
            <a:ext cx="1280160" cy="1490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https://secure.nelsonjameson.com/images/products/1004182.jpg">
            <a:extLst>
              <a:ext uri="{FF2B5EF4-FFF2-40B4-BE49-F238E27FC236}">
                <a16:creationId xmlns:a16="http://schemas.microsoft.com/office/drawing/2014/main" id="{B1487DB5-F7F7-2D4E-9D91-7DB1F5307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67" b="95500" l="10000" r="90000">
                        <a14:foregroundMark x1="54000" y1="3667" x2="35333" y2="11500"/>
                        <a14:foregroundMark x1="32333" y1="92333" x2="54667" y2="95500"/>
                        <a14:foregroundMark x1="54667" y1="95500" x2="68333" y2="91000"/>
                      </a14:backgroundRemoval>
                    </a14:imgEffect>
                    <a14:imgEffect>
                      <a14:sharpenSoften amount="74000"/>
                    </a14:imgEffect>
                    <a14:imgEffect>
                      <a14:brightnessContrast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21" y="3691343"/>
            <a:ext cx="1506628" cy="14639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ckies Medical Scrubs">
            <a:extLst>
              <a:ext uri="{FF2B5EF4-FFF2-40B4-BE49-F238E27FC236}">
                <a16:creationId xmlns:a16="http://schemas.microsoft.com/office/drawing/2014/main" id="{181904B7-FD48-644C-B7F3-0A217252F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65" y="3988774"/>
            <a:ext cx="1280160" cy="1222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EEF73A-9C52-A44C-9129-C714DFE97AAE}"/>
              </a:ext>
            </a:extLst>
          </p:cNvPr>
          <p:cNvSpPr txBox="1"/>
          <p:nvPr/>
        </p:nvSpPr>
        <p:spPr>
          <a:xfrm>
            <a:off x="1206924" y="3174966"/>
            <a:ext cx="1645920" cy="3657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Polo Shirt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10685-F219-6A40-842E-77ECF998DCE5}"/>
              </a:ext>
            </a:extLst>
          </p:cNvPr>
          <p:cNvSpPr txBox="1"/>
          <p:nvPr/>
        </p:nvSpPr>
        <p:spPr>
          <a:xfrm>
            <a:off x="3426029" y="3174130"/>
            <a:ext cx="1645920" cy="3657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Smock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B87F10-8330-D447-BCFC-9C5F0942C52E}"/>
              </a:ext>
            </a:extLst>
          </p:cNvPr>
          <p:cNvSpPr txBox="1"/>
          <p:nvPr/>
        </p:nvSpPr>
        <p:spPr>
          <a:xfrm>
            <a:off x="5547672" y="3172401"/>
            <a:ext cx="1645920" cy="3657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Nurse Scrubs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FAF9B-79DC-FB47-A284-520C8272E9A1}"/>
              </a:ext>
            </a:extLst>
          </p:cNvPr>
          <p:cNvSpPr txBox="1"/>
          <p:nvPr/>
        </p:nvSpPr>
        <p:spPr>
          <a:xfrm>
            <a:off x="889721" y="5460537"/>
            <a:ext cx="736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>
              <a:spcBef>
                <a:spcPct val="20000"/>
              </a:spcBef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Friday is spirit day, employees may wear the official Spirit Day shirt for the school. </a:t>
            </a:r>
          </a:p>
        </p:txBody>
      </p:sp>
    </p:spTree>
    <p:extLst>
      <p:ext uri="{BB962C8B-B14F-4D97-AF65-F5344CB8AC3E}">
        <p14:creationId xmlns:p14="http://schemas.microsoft.com/office/powerpoint/2010/main" val="1604661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B41C1A-3B09-2910-BAFF-889529A92785}"/>
              </a:ext>
            </a:extLst>
          </p:cNvPr>
          <p:cNvSpPr txBox="1"/>
          <p:nvPr/>
        </p:nvSpPr>
        <p:spPr>
          <a:xfrm>
            <a:off x="485775" y="855762"/>
            <a:ext cx="8172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+mj-lt"/>
              </a:rPr>
              <a:t>REST/MEAL PERIODS </a:t>
            </a:r>
          </a:p>
        </p:txBody>
      </p:sp>
      <p:pic>
        <p:nvPicPr>
          <p:cNvPr id="4" name="Picture 2" descr="How Effective Breaks at Work Increase Productivity | Work-Fit Blog">
            <a:extLst>
              <a:ext uri="{FF2B5EF4-FFF2-40B4-BE49-F238E27FC236}">
                <a16:creationId xmlns:a16="http://schemas.microsoft.com/office/drawing/2014/main" id="{A28A7101-6462-E1B5-1A2E-C8B93CA40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65" y="5139584"/>
            <a:ext cx="1759786" cy="11710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B1042-38DD-51A3-B071-BFCFA2DCB8B4}"/>
              </a:ext>
            </a:extLst>
          </p:cNvPr>
          <p:cNvSpPr txBox="1"/>
          <p:nvPr/>
        </p:nvSpPr>
        <p:spPr>
          <a:xfrm>
            <a:off x="234533" y="1669356"/>
            <a:ext cx="8172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sz="2800">
                <a:solidFill>
                  <a:srgbClr val="7030A0"/>
                </a:solidFill>
                <a:latin typeface="Calibri "/>
                <a:ea typeface="Calibri" panose="020F0502020204030204" pitchFamily="34" charset="0"/>
                <a:cs typeface="Calibri" panose="020F0502020204030204" pitchFamily="34" charset="0"/>
              </a:rPr>
              <a:t>Breaks are paid by the District, and employees  are to remain on company property.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BDA99-C17B-864C-92D8-4D838333215B}"/>
              </a:ext>
            </a:extLst>
          </p:cNvPr>
          <p:cNvSpPr txBox="1"/>
          <p:nvPr/>
        </p:nvSpPr>
        <p:spPr>
          <a:xfrm>
            <a:off x="234532" y="2542139"/>
            <a:ext cx="817244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Meal periods are unpaid and are the employee’s personal time</a:t>
            </a:r>
            <a:r>
              <a:rPr lang="en-US" sz="2600">
                <a:solidFill>
                  <a:srgbClr val="7030A0"/>
                </a:solidFill>
                <a:latin typeface="Calibri "/>
              </a:rPr>
              <a:t>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91112-DE69-0582-0C70-BBDA68D6B648}"/>
              </a:ext>
            </a:extLst>
          </p:cNvPr>
          <p:cNvSpPr txBox="1"/>
          <p:nvPr/>
        </p:nvSpPr>
        <p:spPr>
          <a:xfrm>
            <a:off x="711335" y="3385400"/>
            <a:ext cx="794688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Employees may leave</a:t>
            </a:r>
            <a:r>
              <a:rPr lang="en-US" sz="2600">
                <a:solidFill>
                  <a:srgbClr val="7030A0"/>
                </a:solidFill>
                <a:latin typeface="Calibri "/>
              </a:rPr>
              <a:t> the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property on their personal time but must return to work on time.</a:t>
            </a:r>
            <a:endParaRPr lang="en-US" sz="2600">
              <a:solidFill>
                <a:srgbClr val="7030A0"/>
              </a:solidFill>
              <a:latin typeface="Calibri 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82CFD-7A58-BD78-42A6-9CEA92154D5E}"/>
              </a:ext>
            </a:extLst>
          </p:cNvPr>
          <p:cNvSpPr txBox="1"/>
          <p:nvPr/>
        </p:nvSpPr>
        <p:spPr>
          <a:xfrm>
            <a:off x="746030" y="4294599"/>
            <a:ext cx="823296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a FSW</a:t>
            </a:r>
            <a:r>
              <a:rPr kumimoji="0" lang="en-US" sz="2600" b="0" i="1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FSM 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leaving the school site for their meal period, the</a:t>
            </a:r>
            <a:r>
              <a:rPr kumimoji="0" lang="en-US" sz="2600" b="0" i="1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1" u="sng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FSM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notify </a:t>
            </a:r>
            <a:r>
              <a:rPr lang="en-US" sz="2600" i="1">
                <a:solidFill>
                  <a:srgbClr val="7030A0"/>
                </a:solidFill>
                <a:latin typeface="Calibri" panose="020F0502020204030204"/>
              </a:rPr>
              <a:t>both the AFSS and the Principal.</a:t>
            </a:r>
            <a:endParaRPr lang="en-US" sz="2600" i="1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C56A2-F4BE-C32F-21CC-B5886A2B8651}"/>
              </a:ext>
            </a:extLst>
          </p:cNvPr>
          <p:cNvSpPr txBox="1"/>
          <p:nvPr/>
        </p:nvSpPr>
        <p:spPr>
          <a:xfrm>
            <a:off x="746030" y="6358267"/>
            <a:ext cx="8909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>
                <a:solidFill>
                  <a:srgbClr val="7030A0"/>
                </a:solidFill>
              </a:rPr>
              <a:t>Refer to  FSD Handbook pages 36-37 for further clarification</a:t>
            </a:r>
          </a:p>
        </p:txBody>
      </p:sp>
    </p:spTree>
    <p:extLst>
      <p:ext uri="{BB962C8B-B14F-4D97-AF65-F5344CB8AC3E}">
        <p14:creationId xmlns:p14="http://schemas.microsoft.com/office/powerpoint/2010/main" val="442378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ame 84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2BCBDFC-4ADF-4297-B113-3B3F524F2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D1FC1EF-ABB9-4B80-9582-E47C76BD0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088ED32-3423-429F-96E6-C5BF1A957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C7C788C1-07E3-4AC3-B8E7-37A0856A0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C58EE-461C-D0C0-16D2-A6F194815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015" r="-1" b="-1"/>
          <a:stretch/>
        </p:blipFill>
        <p:spPr>
          <a:xfrm>
            <a:off x="607764" y="537185"/>
            <a:ext cx="7926186" cy="5945555"/>
          </a:xfrm>
          <a:prstGeom prst="rect">
            <a:avLst/>
          </a:prstGeom>
        </p:spPr>
      </p:pic>
      <p:sp>
        <p:nvSpPr>
          <p:cNvPr id="99" name="Frame 98">
            <a:extLst>
              <a:ext uri="{FF2B5EF4-FFF2-40B4-BE49-F238E27FC236}">
                <a16:creationId xmlns:a16="http://schemas.microsoft.com/office/drawing/2014/main" id="{BBB1F149-105F-4CE9-A59E-12133DCF5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664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C0D00-0C40-E035-075E-78EDC3919852}"/>
              </a:ext>
            </a:extLst>
          </p:cNvPr>
          <p:cNvSpPr txBox="1"/>
          <p:nvPr/>
        </p:nvSpPr>
        <p:spPr>
          <a:xfrm>
            <a:off x="498764" y="2316162"/>
            <a:ext cx="811322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  <a:sym typeface="Arial"/>
              </a:rPr>
              <a:t>PROFESSIONAL STANDARDS REQUIREMENT</a:t>
            </a:r>
          </a:p>
        </p:txBody>
      </p:sp>
    </p:spTree>
    <p:extLst>
      <p:ext uri="{BB962C8B-B14F-4D97-AF65-F5344CB8AC3E}">
        <p14:creationId xmlns:p14="http://schemas.microsoft.com/office/powerpoint/2010/main" val="2300589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022" y="718942"/>
            <a:ext cx="8155956" cy="79770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PROFESSIONAL STANDARDS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543A7D-6200-F043-8A1A-EC7A08613085}"/>
              </a:ext>
            </a:extLst>
          </p:cNvPr>
          <p:cNvSpPr txBox="1">
            <a:spLocks/>
          </p:cNvSpPr>
          <p:nvPr/>
        </p:nvSpPr>
        <p:spPr>
          <a:xfrm>
            <a:off x="629922" y="3137256"/>
            <a:ext cx="7905555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spcBef>
                <a:spcPts val="6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topics depend on job requirements and are notified via email upon registration in </a:t>
            </a:r>
            <a:r>
              <a:rPr lang="en-US" sz="260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MyPLN</a:t>
            </a: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-457200">
              <a:spcBef>
                <a:spcPts val="600"/>
              </a:spcBef>
              <a:buNone/>
            </a:pPr>
            <a:endParaRPr lang="en-US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543A7D-6200-F043-8A1A-EC7A08613085}"/>
              </a:ext>
            </a:extLst>
          </p:cNvPr>
          <p:cNvSpPr txBox="1">
            <a:spLocks/>
          </p:cNvSpPr>
          <p:nvPr/>
        </p:nvSpPr>
        <p:spPr>
          <a:xfrm>
            <a:off x="608523" y="1511315"/>
            <a:ext cx="8155955" cy="236976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spcBef>
                <a:spcPts val="600"/>
              </a:spcBef>
              <a:buClr>
                <a:srgbClr val="00B0F0"/>
              </a:buClr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Standards requirements ensure school nutrition personnel have the knowledge, training, and tools needed to prepare nutritious, safe, and enjoyable school meals. </a:t>
            </a:r>
          </a:p>
          <a:p>
            <a:pPr marL="0" lvl="3" indent="0">
              <a:spcBef>
                <a:spcPts val="600"/>
              </a:spcBef>
              <a:buClr>
                <a:srgbClr val="00B0F0"/>
              </a:buClr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23A1B-9192-8033-819C-C8132E21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364" y="4151638"/>
            <a:ext cx="2845272" cy="198742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2065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4558" y="916586"/>
            <a:ext cx="8114883" cy="907814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PROFESSIONAL STANDARDS REQUIREMENTS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740977"/>
            <a:ext cx="6216362" cy="7401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71E98D-123B-4A4F-9CA0-EFB290969432}"/>
              </a:ext>
            </a:extLst>
          </p:cNvPr>
          <p:cNvSpPr txBox="1">
            <a:spLocks/>
          </p:cNvSpPr>
          <p:nvPr/>
        </p:nvSpPr>
        <p:spPr>
          <a:xfrm>
            <a:off x="670083" y="2111072"/>
            <a:ext cx="8218838" cy="1452670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Food Service Manager is required to monitor their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 staff’s Professional Standards completion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status.      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CD3B18-9B3F-3345-8094-BF70C23DF6F9}"/>
              </a:ext>
            </a:extLst>
          </p:cNvPr>
          <p:cNvSpPr txBox="1">
            <a:spLocks/>
          </p:cNvSpPr>
          <p:nvPr/>
        </p:nvSpPr>
        <p:spPr>
          <a:xfrm>
            <a:off x="603148" y="3483249"/>
            <a:ext cx="7394039" cy="2580935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time during employee-assigned work hours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the training brochure to confirm all training is complete</a:t>
            </a:r>
          </a:p>
          <a:p>
            <a:pPr marL="1097280" lvl="2" indent="-347472">
              <a:spcBef>
                <a:spcPts val="600"/>
              </a:spcBef>
              <a:buClr>
                <a:schemeClr val="accent1"/>
              </a:buClr>
            </a:pPr>
            <a:r>
              <a:rPr lang="en-US" sz="22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access and complete the assigned Professional Standards training, login utilizing LAUSD single sign-on      </a:t>
            </a:r>
          </a:p>
        </p:txBody>
      </p:sp>
    </p:spTree>
    <p:extLst>
      <p:ext uri="{BB962C8B-B14F-4D97-AF65-F5344CB8AC3E}">
        <p14:creationId xmlns:p14="http://schemas.microsoft.com/office/powerpoint/2010/main" val="2686829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543A7D-6200-F043-8A1A-EC7A08613085}"/>
              </a:ext>
            </a:extLst>
          </p:cNvPr>
          <p:cNvSpPr txBox="1">
            <a:spLocks/>
          </p:cNvSpPr>
          <p:nvPr/>
        </p:nvSpPr>
        <p:spPr>
          <a:xfrm>
            <a:off x="502598" y="984839"/>
            <a:ext cx="8138804" cy="823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200" b="1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REQUIRED TRAINING HOURS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b="1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BY JOB CLASS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8DD38-E9D4-3FE2-4697-986EBABCD935}"/>
              </a:ext>
            </a:extLst>
          </p:cNvPr>
          <p:cNvSpPr txBox="1"/>
          <p:nvPr/>
        </p:nvSpPr>
        <p:spPr>
          <a:xfrm>
            <a:off x="610084" y="2360275"/>
            <a:ext cx="2185416" cy="169164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 MANAGER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HOURS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06B8E-1B42-D905-A8B7-4A6EBB0B0CFA}"/>
              </a:ext>
            </a:extLst>
          </p:cNvPr>
          <p:cNvSpPr txBox="1"/>
          <p:nvPr/>
        </p:nvSpPr>
        <p:spPr>
          <a:xfrm>
            <a:off x="3480774" y="2359710"/>
            <a:ext cx="2185416" cy="169277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SENIOR AND FOOD SERVICE WORKER</a:t>
            </a:r>
          </a:p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HOURS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576CB-98AC-0B80-47AA-2E6C0F0ED612}"/>
              </a:ext>
            </a:extLst>
          </p:cNvPr>
          <p:cNvSpPr txBox="1"/>
          <p:nvPr/>
        </p:nvSpPr>
        <p:spPr>
          <a:xfrm>
            <a:off x="6321226" y="2360275"/>
            <a:ext cx="2185416" cy="169277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SUBSTITUTE FOOD SERVICE WORKER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HOURS</a:t>
            </a:r>
            <a:endParaRPr lang="en-US" sz="260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DF306-6557-00FD-518B-5850AB1B0FFD}"/>
              </a:ext>
            </a:extLst>
          </p:cNvPr>
          <p:cNvSpPr txBox="1"/>
          <p:nvPr/>
        </p:nvSpPr>
        <p:spPr>
          <a:xfrm>
            <a:off x="610084" y="4580499"/>
            <a:ext cx="2185416" cy="129266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+mn-lt"/>
              </a:rPr>
              <a:t>SUPERVISOR </a:t>
            </a:r>
          </a:p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+mn-lt"/>
              </a:rPr>
              <a:t>   10 HOURS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E2A3-D36B-6EDE-686C-6267CF1D7851}"/>
              </a:ext>
            </a:extLst>
          </p:cNvPr>
          <p:cNvSpPr txBox="1"/>
          <p:nvPr/>
        </p:nvSpPr>
        <p:spPr>
          <a:xfrm>
            <a:off x="3480774" y="4381010"/>
            <a:ext cx="2185416" cy="169164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bg1"/>
                </a:solidFill>
                <a:latin typeface="+mn-lt"/>
              </a:rPr>
              <a:t>REGIONAL MANAGER 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+mn-lt"/>
              </a:rPr>
              <a:t>12 HOURS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319B6-01FF-41E7-E3A2-AC68E1058E5B}"/>
              </a:ext>
            </a:extLst>
          </p:cNvPr>
          <p:cNvSpPr txBox="1"/>
          <p:nvPr/>
        </p:nvSpPr>
        <p:spPr>
          <a:xfrm>
            <a:off x="6293794" y="4780554"/>
            <a:ext cx="2185416" cy="89255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DIRECTOR </a:t>
            </a:r>
          </a:p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HOURS</a:t>
            </a:r>
          </a:p>
        </p:txBody>
      </p:sp>
    </p:spTree>
    <p:extLst>
      <p:ext uri="{BB962C8B-B14F-4D97-AF65-F5344CB8AC3E}">
        <p14:creationId xmlns:p14="http://schemas.microsoft.com/office/powerpoint/2010/main" val="149864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C3FB-9A89-60D2-0ED7-741ACF04C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657" y="1916574"/>
            <a:ext cx="8115428" cy="1273231"/>
          </a:xfrm>
        </p:spPr>
        <p:txBody>
          <a:bodyPr>
            <a:noAutofit/>
          </a:bodyPr>
          <a:lstStyle/>
          <a:p>
            <a:pPr algn="ctr"/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Newly hired FSWs and sub-FSWs are mandated to attend the Food Services Division New Employee Training (NET). </a:t>
            </a:r>
            <a:b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3-day training program is conducted by FSD. </a:t>
            </a:r>
            <a:b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 is to be completed no later than 3 months after the employee’s date of hire.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31561-1CBE-B1EC-1927-27F70F029F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8574" y="4584742"/>
            <a:ext cx="8156172" cy="236497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newly hired regular district employee in SEIU- represented classes will be required to attend a new employee orientation conducted by the district, no later than 30 working days after the employee's date of hire.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3018D4-2447-31F9-B583-4298177F89FD}"/>
              </a:ext>
            </a:extLst>
          </p:cNvPr>
          <p:cNvSpPr/>
          <p:nvPr/>
        </p:nvSpPr>
        <p:spPr>
          <a:xfrm flipV="1">
            <a:off x="929716" y="3518390"/>
            <a:ext cx="7377157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24109F-48F8-4D51-4786-ABED8BF6BEF9}"/>
              </a:ext>
            </a:extLst>
          </p:cNvPr>
          <p:cNvSpPr txBox="1"/>
          <p:nvPr/>
        </p:nvSpPr>
        <p:spPr>
          <a:xfrm>
            <a:off x="493912" y="566956"/>
            <a:ext cx="8156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+mj-lt"/>
              </a:rPr>
              <a:t>FOOD SERVICES NEW EMPLOYEE TRAINING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261B88-705B-783A-4511-EBE7B74BEB02}"/>
              </a:ext>
            </a:extLst>
          </p:cNvPr>
          <p:cNvSpPr txBox="1"/>
          <p:nvPr/>
        </p:nvSpPr>
        <p:spPr>
          <a:xfrm>
            <a:off x="534657" y="3637539"/>
            <a:ext cx="815617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+mj-lt"/>
              </a:rPr>
              <a:t>NEW EMPLOYEE ORIENTATION (LAUSD/SEIU)</a:t>
            </a:r>
          </a:p>
        </p:txBody>
      </p:sp>
    </p:spTree>
    <p:extLst>
      <p:ext uri="{BB962C8B-B14F-4D97-AF65-F5344CB8AC3E}">
        <p14:creationId xmlns:p14="http://schemas.microsoft.com/office/powerpoint/2010/main" val="21143082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Frame 209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98" name="Rectangle 2097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100" name="Rectangle 2099">
            <a:extLst>
              <a:ext uri="{FF2B5EF4-FFF2-40B4-BE49-F238E27FC236}">
                <a16:creationId xmlns:a16="http://schemas.microsoft.com/office/drawing/2014/main" id="{1053C76E-D90C-413A-8E8C-91200175B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Rectangle 2101">
            <a:extLst>
              <a:ext uri="{FF2B5EF4-FFF2-40B4-BE49-F238E27FC236}">
                <a16:creationId xmlns:a16="http://schemas.microsoft.com/office/drawing/2014/main" id="{B3EC1D3A-1FF2-4964-B5B8-D9215E597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estaurant Teamwork Improves Sales, Service, Guest Loyalty">
            <a:extLst>
              <a:ext uri="{FF2B5EF4-FFF2-40B4-BE49-F238E27FC236}">
                <a16:creationId xmlns:a16="http://schemas.microsoft.com/office/drawing/2014/main" id="{10B63D79-327D-A278-7DE4-798F1011F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 bwMode="auto">
          <a:xfrm>
            <a:off x="16830" y="11"/>
            <a:ext cx="9143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4" name="Rectangle 2103">
            <a:extLst>
              <a:ext uri="{FF2B5EF4-FFF2-40B4-BE49-F238E27FC236}">
                <a16:creationId xmlns:a16="http://schemas.microsoft.com/office/drawing/2014/main" id="{3986DE6E-AFDF-401D-8D17-ECA387D93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2081" y="0"/>
            <a:ext cx="3921919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C64F2B12-715E-4D82-A6C9-0596F2984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009109" y="1759644"/>
            <a:ext cx="4008678" cy="3025521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1D48CFCD-BE31-4CE9-A6B0-E4D1AD675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29039" y="1109305"/>
            <a:ext cx="3094425" cy="233549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lumMod val="20000"/>
                  <a:lumOff val="80000"/>
                  <a:alpha val="69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34F43-1E3F-C232-F03B-1BCAF682FB52}"/>
              </a:ext>
            </a:extLst>
          </p:cNvPr>
          <p:cNvSpPr txBox="1">
            <a:spLocks/>
          </p:cNvSpPr>
          <p:nvPr/>
        </p:nvSpPr>
        <p:spPr>
          <a:xfrm>
            <a:off x="5241177" y="728905"/>
            <a:ext cx="3985952" cy="318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  <a:buClrTx/>
            </a:pPr>
            <a:r>
              <a:rPr lang="en-US" sz="3400" b="1">
                <a:solidFill>
                  <a:schemeClr val="accent1">
                    <a:lumMod val="50000"/>
                  </a:schemeClr>
                </a:solidFill>
                <a:ea typeface="+mn-ea"/>
                <a:cs typeface="Angsana New" panose="02020603050405020304" pitchFamily="18" charset="-34"/>
              </a:rPr>
              <a:t>PROFESSIONAL BEHAVIOR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Tx/>
            </a:pPr>
            <a:r>
              <a:rPr lang="en-US" sz="3400" b="1">
                <a:solidFill>
                  <a:schemeClr val="accent1">
                    <a:lumMod val="50000"/>
                  </a:schemeClr>
                </a:solidFill>
                <a:ea typeface="+mn-ea"/>
                <a:cs typeface="Angsana New" panose="02020603050405020304" pitchFamily="18" charset="-34"/>
              </a:rPr>
              <a:t>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1468976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11114-F1AA-805D-F487-6FE11358CF9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5454" y="1881390"/>
            <a:ext cx="6794500" cy="5587428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0" i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Professionalism in the workplace refers to an employee’s conduct. Be respectful to others when interacting with coworkers, school-based staff, parents,</a:t>
            </a: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students. 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use profanity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engage in gossip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 conversations appropriate for a 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None/>
            </a:pPr>
            <a:r>
              <a:rPr lang="en-US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school environment 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mindful of gestures and body language </a:t>
            </a:r>
          </a:p>
          <a:p>
            <a:pPr marL="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9EFA212E-99FE-F35D-3007-92BDEB3B37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11882" r="14906" b="2"/>
          <a:stretch/>
        </p:blipFill>
        <p:spPr>
          <a:xfrm>
            <a:off x="7170240" y="1994178"/>
            <a:ext cx="1243584" cy="12435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6CF2765-9382-DBC6-6B2F-D27CFA7AF88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3971" t="7109" r="14206" b="5668"/>
          <a:stretch/>
        </p:blipFill>
        <p:spPr>
          <a:xfrm>
            <a:off x="7170240" y="3455232"/>
            <a:ext cx="1243584" cy="12435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F5C3E2-BD1B-6876-37CC-72B8500BB6A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11164" r="17317" b="-1"/>
          <a:stretch/>
        </p:blipFill>
        <p:spPr>
          <a:xfrm>
            <a:off x="7170240" y="4916286"/>
            <a:ext cx="1243584" cy="12435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D0E174-8B7D-8048-1B05-B81010FDEAD5}"/>
              </a:ext>
            </a:extLst>
          </p:cNvPr>
          <p:cNvSpPr txBox="1"/>
          <p:nvPr/>
        </p:nvSpPr>
        <p:spPr>
          <a:xfrm>
            <a:off x="504998" y="841248"/>
            <a:ext cx="813400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latin typeface="+mj-lt"/>
              </a:rPr>
              <a:t>PROFESSIONAL BEHAVIOR 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3041944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334" y="669118"/>
            <a:ext cx="8166215" cy="927272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SEXUAL HARASSMENT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1517800" y="1893937"/>
            <a:ext cx="6315677" cy="36044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33D09F-CAE5-8146-8103-E224FDE29B0E}"/>
              </a:ext>
            </a:extLst>
          </p:cNvPr>
          <p:cNvSpPr txBox="1">
            <a:spLocks/>
          </p:cNvSpPr>
          <p:nvPr/>
        </p:nvSpPr>
        <p:spPr>
          <a:xfrm>
            <a:off x="634001" y="1510412"/>
            <a:ext cx="8092118" cy="134895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act of sexual harassment is a violation of state and federal laws and is prohibited per District policy. This includes any unwelcome conduct that is:</a:t>
            </a:r>
          </a:p>
          <a:p>
            <a:pPr marL="342900" indent="-342900">
              <a:spcBef>
                <a:spcPts val="300"/>
              </a:spcBef>
              <a:buNone/>
            </a:pPr>
            <a:endParaRPr lang="en-US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buNone/>
            </a:pPr>
            <a:endParaRPr lang="en-US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CAA40B-45D1-C143-B4FD-94BCCDF3C05D}"/>
              </a:ext>
            </a:extLst>
          </p:cNvPr>
          <p:cNvSpPr txBox="1">
            <a:spLocks/>
          </p:cNvSpPr>
          <p:nvPr/>
        </p:nvSpPr>
        <p:spPr>
          <a:xfrm>
            <a:off x="938029" y="2723756"/>
            <a:ext cx="1937712" cy="13099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Verbal</a:t>
            </a:r>
          </a:p>
          <a:p>
            <a:pPr marL="457200" lvl="2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Visual</a:t>
            </a:r>
          </a:p>
          <a:p>
            <a:pPr marL="457200" lvl="2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Physical</a:t>
            </a:r>
          </a:p>
          <a:p>
            <a:pPr marL="457200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759E6D-7CAE-D242-9E29-6CACD9C85E69}"/>
              </a:ext>
            </a:extLst>
          </p:cNvPr>
          <p:cNvSpPr txBox="1">
            <a:spLocks/>
          </p:cNvSpPr>
          <p:nvPr/>
        </p:nvSpPr>
        <p:spPr>
          <a:xfrm>
            <a:off x="634001" y="4578473"/>
            <a:ext cx="8077968" cy="134895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Retaliation is prohibited against anyone who files a sexual harassment complaint or who participates in the complaint investigation process. </a:t>
            </a:r>
          </a:p>
          <a:p>
            <a:pPr marL="342900" indent="-342900">
              <a:spcBef>
                <a:spcPts val="300"/>
              </a:spcBef>
              <a:buNone/>
            </a:pPr>
            <a:endParaRPr lang="en-US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buNone/>
            </a:pPr>
            <a:endParaRPr lang="en-US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ssorting and Locating Varied Forms of Sexual Harassment">
            <a:extLst>
              <a:ext uri="{FF2B5EF4-FFF2-40B4-BE49-F238E27FC236}">
                <a16:creationId xmlns:a16="http://schemas.microsoft.com/office/drawing/2014/main" id="{6FDA2941-6BEC-E6C5-D066-32148F2E6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42" y="2815678"/>
            <a:ext cx="3134296" cy="173896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96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5887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34F43-1E3F-C232-F03B-1BCAF682FB52}"/>
              </a:ext>
            </a:extLst>
          </p:cNvPr>
          <p:cNvSpPr txBox="1">
            <a:spLocks/>
          </p:cNvSpPr>
          <p:nvPr/>
        </p:nvSpPr>
        <p:spPr>
          <a:xfrm>
            <a:off x="429765" y="17328"/>
            <a:ext cx="4838277" cy="6840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  <a:buClrTx/>
            </a:pPr>
            <a:r>
              <a:rPr lang="en-US" sz="3800" b="1">
                <a:solidFill>
                  <a:schemeClr val="accent1">
                    <a:lumMod val="50000"/>
                  </a:schemeClr>
                </a:solidFill>
                <a:ea typeface="+mn-ea"/>
                <a:cs typeface="Angsana New" panose="02020603050405020304" pitchFamily="18" charset="-34"/>
              </a:rPr>
              <a:t>HANDBOOK RESPONSIBILITY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6336F2-4E8B-55A5-F8C1-40BE40F73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3726" t="-1" r="7374" b="6"/>
          <a:stretch/>
        </p:blipFill>
        <p:spPr>
          <a:xfrm>
            <a:off x="5021635" y="901261"/>
            <a:ext cx="3471391" cy="502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693420"/>
            <a:ext cx="8165815" cy="91439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BOTTOMS</a:t>
            </a:r>
            <a:r>
              <a:rPr lang="en-US" sz="3600" b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974" y="1466757"/>
            <a:ext cx="8378864" cy="5124092"/>
          </a:xfrm>
          <a:noFill/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6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may wear plain black bottoms or correlating smock and/or nursing bottoms:</a:t>
            </a:r>
          </a:p>
          <a:p>
            <a:pPr marL="0" indent="0">
              <a:buNone/>
            </a:pPr>
            <a:endParaRPr lang="en-US" sz="200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 txBox="1">
            <a:spLocks/>
          </p:cNvSpPr>
          <p:nvPr/>
        </p:nvSpPr>
        <p:spPr>
          <a:xfrm>
            <a:off x="536832" y="2381156"/>
            <a:ext cx="7914125" cy="3483363"/>
          </a:xfrm>
          <a:prstGeom prst="rect">
            <a:avLst/>
          </a:prstGeom>
          <a:solidFill>
            <a:schemeClr val="lt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Skirts should be no shorter than knee length and no longer than ankle length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Shorts should be fitted at the waist and should not be baggy nor too tight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Pants must be fitted at the waist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Bottoms should not be ripped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Jeans permitted on Fridays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263B22-7825-93E8-13A1-AB8E0B1CDC28}"/>
              </a:ext>
            </a:extLst>
          </p:cNvPr>
          <p:cNvGrpSpPr/>
          <p:nvPr/>
        </p:nvGrpSpPr>
        <p:grpSpPr>
          <a:xfrm>
            <a:off x="4659631" y="4655819"/>
            <a:ext cx="3931029" cy="1683929"/>
            <a:chOff x="4715151" y="4431041"/>
            <a:chExt cx="4035514" cy="1878228"/>
          </a:xfrm>
        </p:grpSpPr>
        <p:pic>
          <p:nvPicPr>
            <p:cNvPr id="2050" name="Picture 2" descr="Butter Soft Unisex Drawstring Scrub Pants &amp;amp; Hospital Scrubs at Uniform  Advantage">
              <a:extLst>
                <a:ext uri="{FF2B5EF4-FFF2-40B4-BE49-F238E27FC236}">
                  <a16:creationId xmlns:a16="http://schemas.microsoft.com/office/drawing/2014/main" id="{765DBFF4-ABCA-5E45-AB36-761B3F270D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50" b="96528" l="10000" r="90000">
                          <a14:foregroundMark x1="31333" y1="1250" x2="61333" y2="1806"/>
                          <a14:foregroundMark x1="61333" y1="1806" x2="65833" y2="1250"/>
                          <a14:foregroundMark x1="23500" y1="93472" x2="32833" y2="93194"/>
                          <a14:foregroundMark x1="32833" y1="93194" x2="44833" y2="93194"/>
                          <a14:foregroundMark x1="54500" y1="95000" x2="75500" y2="94444"/>
                          <a14:foregroundMark x1="45000" y1="95833" x2="25167" y2="96528"/>
                          <a14:foregroundMark x1="25167" y1="96528" x2="23333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6" r="20429"/>
            <a:stretch/>
          </p:blipFill>
          <p:spPr bwMode="auto">
            <a:xfrm>
              <a:off x="7811551" y="4497706"/>
              <a:ext cx="939114" cy="17448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George Boys School Uniform Flat Front Shorts (Little Boys &amp;amp; Big Boys) -  Walmart.com">
              <a:extLst>
                <a:ext uri="{FF2B5EF4-FFF2-40B4-BE49-F238E27FC236}">
                  <a16:creationId xmlns:a16="http://schemas.microsoft.com/office/drawing/2014/main" id="{0441508B-5571-A042-B906-70185C22D7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6"/>
            <a:stretch/>
          </p:blipFill>
          <p:spPr bwMode="auto">
            <a:xfrm>
              <a:off x="4715151" y="4655367"/>
              <a:ext cx="1452440" cy="15859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Restaurant Server Uniform Pants, Waiter Uniform Pants, Waitress Uniform  Pants,">
              <a:extLst>
                <a:ext uri="{FF2B5EF4-FFF2-40B4-BE49-F238E27FC236}">
                  <a16:creationId xmlns:a16="http://schemas.microsoft.com/office/drawing/2014/main" id="{1A4B30AA-B1AF-D141-B9D4-6FAA96AD55A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78" b="90000" l="10000" r="90000">
                          <a14:foregroundMark x1="24348" y1="3478" x2="23696" y2="16812"/>
                          <a14:backgroundMark x1="48478" y1="36232" x2="47391" y2="56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1" t="1973" r="17179" b="8721"/>
            <a:stretch/>
          </p:blipFill>
          <p:spPr bwMode="auto">
            <a:xfrm>
              <a:off x="6904567" y="4431041"/>
              <a:ext cx="914306" cy="187822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Edwards Ladies&amp;#39; Blended Chino Long Length Skirt - Quality Restaurant  Uniforms">
              <a:extLst>
                <a:ext uri="{FF2B5EF4-FFF2-40B4-BE49-F238E27FC236}">
                  <a16:creationId xmlns:a16="http://schemas.microsoft.com/office/drawing/2014/main" id="{F4CB63E6-145A-4C49-AE67-6FAF0FDD73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" b="90000" l="10000" r="90000">
                          <a14:foregroundMark x1="35571" y1="1857" x2="33857" y2="9000"/>
                          <a14:foregroundMark x1="33857" y1="9000" x2="32857" y2="10714"/>
                          <a14:foregroundMark x1="35714" y1="2000" x2="63857" y2="2143"/>
                          <a14:backgroundMark x1="27143" y1="73714" x2="35429" y2="73714"/>
                          <a14:backgroundMark x1="35429" y1="73714" x2="73000" y2="71571"/>
                          <a14:backgroundMark x1="28857" y1="72143" x2="51429" y2="73286"/>
                          <a14:backgroundMark x1="28714" y1="71714" x2="51000" y2="72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4" r="30159" b="26201"/>
            <a:stretch/>
          </p:blipFill>
          <p:spPr bwMode="auto">
            <a:xfrm>
              <a:off x="5943304" y="4561944"/>
              <a:ext cx="939114" cy="168066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69084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541" y="696478"/>
            <a:ext cx="8168918" cy="90753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ACKNOWLEDGMENT OF RECEIPT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A2EEF3-B3E7-6449-AC03-46FD777E3C9F}"/>
              </a:ext>
            </a:extLst>
          </p:cNvPr>
          <p:cNvSpPr txBox="1">
            <a:spLocks/>
          </p:cNvSpPr>
          <p:nvPr/>
        </p:nvSpPr>
        <p:spPr>
          <a:xfrm>
            <a:off x="536946" y="1563544"/>
            <a:ext cx="7917097" cy="128772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FSD employees are required to read the Food Services Division Employee Handbook.</a:t>
            </a:r>
          </a:p>
          <a:p>
            <a:pPr marL="0" indent="-45720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None/>
            </a:pPr>
            <a:endParaRPr lang="en-US" sz="26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29" t="-1" r="-6204" b="6"/>
          <a:stretch/>
        </p:blipFill>
        <p:spPr>
          <a:xfrm>
            <a:off x="5567745" y="2471076"/>
            <a:ext cx="2886298" cy="344879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27A463-43E7-3521-EC8A-DB4E1DBBCA10}"/>
              </a:ext>
            </a:extLst>
          </p:cNvPr>
          <p:cNvSpPr txBox="1"/>
          <p:nvPr/>
        </p:nvSpPr>
        <p:spPr>
          <a:xfrm>
            <a:off x="645794" y="2428793"/>
            <a:ext cx="5026861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 a signed Acknowledgement of Receipt to their immediate supervisor. </a:t>
            </a:r>
          </a:p>
          <a:p>
            <a:pPr marL="342900" indent="-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Maintain the original in the employee’s personal file.</a:t>
            </a:r>
          </a:p>
        </p:txBody>
      </p:sp>
    </p:spTree>
    <p:extLst>
      <p:ext uri="{BB962C8B-B14F-4D97-AF65-F5344CB8AC3E}">
        <p14:creationId xmlns:p14="http://schemas.microsoft.com/office/powerpoint/2010/main" val="42207614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8765" y="1060041"/>
            <a:ext cx="4567842" cy="86182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3800" b="1">
                <a:solidFill>
                  <a:srgbClr val="7030A0"/>
                </a:solidFill>
              </a:rPr>
              <a:t>HANDBOOK REVIEW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A2EEF3-B3E7-6449-AC03-46FD777E3C9F}"/>
              </a:ext>
            </a:extLst>
          </p:cNvPr>
          <p:cNvSpPr txBox="1">
            <a:spLocks/>
          </p:cNvSpPr>
          <p:nvPr/>
        </p:nvSpPr>
        <p:spPr>
          <a:xfrm>
            <a:off x="770896" y="2245102"/>
            <a:ext cx="4178604" cy="2850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Immediate supervisor are required to review the FSD handbook and addendum with their staff and enforce all policies and procedures.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None/>
            </a:pPr>
            <a:endParaRPr lang="en-US" sz="26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46771F4-71EF-544C-B038-B62EC2A7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3726" t="-1" r="7374" b="6"/>
          <a:stretch/>
        </p:blipFill>
        <p:spPr>
          <a:xfrm>
            <a:off x="5021635" y="901261"/>
            <a:ext cx="3471391" cy="502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994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258" y="590476"/>
            <a:ext cx="8173284" cy="90981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EMPLOYEE UNIONS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0EB959-345F-DA47-B074-D1F533A9A3AE}"/>
              </a:ext>
            </a:extLst>
          </p:cNvPr>
          <p:cNvSpPr txBox="1">
            <a:spLocks/>
          </p:cNvSpPr>
          <p:nvPr/>
        </p:nvSpPr>
        <p:spPr>
          <a:xfrm>
            <a:off x="619329" y="1546847"/>
            <a:ext cx="8420189" cy="225858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may discuss union/association issues with a representative outside of their work duties</a:t>
            </a: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this includes;</a:t>
            </a:r>
          </a:p>
        </p:txBody>
      </p:sp>
      <p:pic>
        <p:nvPicPr>
          <p:cNvPr id="7170" name="Picture 2" descr="Teamsters Logos">
            <a:extLst>
              <a:ext uri="{FF2B5EF4-FFF2-40B4-BE49-F238E27FC236}">
                <a16:creationId xmlns:a16="http://schemas.microsoft.com/office/drawing/2014/main" id="{3368E178-2218-FB41-8B0F-FB15A5FE9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14596" r="3123" b="8373"/>
          <a:stretch/>
        </p:blipFill>
        <p:spPr bwMode="auto">
          <a:xfrm>
            <a:off x="1505452" y="4057650"/>
            <a:ext cx="2807222" cy="191675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C1EFA91-AAD5-1745-ACC5-372167983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32" y="4057651"/>
            <a:ext cx="2617355" cy="189357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9D1298-E730-E175-22A0-2B7590C7B67F}"/>
              </a:ext>
            </a:extLst>
          </p:cNvPr>
          <p:cNvSpPr txBox="1"/>
          <p:nvPr/>
        </p:nvSpPr>
        <p:spPr>
          <a:xfrm>
            <a:off x="928823" y="2363562"/>
            <a:ext cx="692331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Preceding the daily period of service</a:t>
            </a:r>
          </a:p>
          <a:p>
            <a:pPr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 the close of the daily period of service</a:t>
            </a:r>
            <a:endParaRPr lang="en-US" sz="24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b="0" i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the employee's duty-free lunch period</a:t>
            </a:r>
            <a:endParaRPr lang="en-US" sz="24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982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DAA654-BF79-FACF-AA95-C76DA253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ame 21">
            <a:extLst>
              <a:ext uri="{FF2B5EF4-FFF2-40B4-BE49-F238E27FC236}">
                <a16:creationId xmlns:a16="http://schemas.microsoft.com/office/drawing/2014/main" id="{185FF902-E50C-8238-E120-817807EE7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2F42141-D443-102C-CDCA-C8803A415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0DE546B3-E757-F939-F64F-540AAC756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9F9F5-89FC-3AB0-53F4-9DA03F7AD9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2" y="693420"/>
            <a:ext cx="8171411" cy="8867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800" b="1">
                <a:solidFill>
                  <a:schemeClr val="accent1">
                    <a:lumMod val="50000"/>
                  </a:schemeClr>
                </a:solidFill>
              </a:rPr>
              <a:t>HUMAN RESOURCES (HR) TEAM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DB697D-5B65-4BE8-079F-00387644C0E9}"/>
              </a:ext>
            </a:extLst>
          </p:cNvPr>
          <p:cNvSpPr txBox="1"/>
          <p:nvPr/>
        </p:nvSpPr>
        <p:spPr>
          <a:xfrm>
            <a:off x="532014" y="1566953"/>
            <a:ext cx="8067501" cy="47243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600">
                <a:solidFill>
                  <a:srgbClr val="7030A0"/>
                </a:solidFill>
                <a:latin typeface="+mj-lt"/>
              </a:rPr>
              <a:t>Richard Zavala HR Branch Manager  </a:t>
            </a:r>
            <a:r>
              <a:rPr lang="en-US" sz="2600">
                <a:solidFill>
                  <a:srgbClr val="7030A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richard.zavala@lausd.net</a:t>
            </a:r>
            <a:endParaRPr lang="en-US" sz="2600">
              <a:solidFill>
                <a:srgbClr val="7030A0"/>
              </a:solidFill>
              <a:latin typeface="+mj-lt"/>
            </a:endParaRPr>
          </a:p>
          <a:p>
            <a:endParaRPr lang="en-US" sz="110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n-US" sz="2600">
                <a:solidFill>
                  <a:srgbClr val="7030A0"/>
                </a:solidFill>
                <a:latin typeface="+mj-lt"/>
              </a:rPr>
              <a:t>South Region -Valerie Bell </a:t>
            </a:r>
          </a:p>
          <a:p>
            <a:pPr algn="ctr">
              <a:buClr>
                <a:schemeClr val="accent1"/>
              </a:buClr>
            </a:pPr>
            <a:r>
              <a:rPr lang="en-US" sz="2600">
                <a:solidFill>
                  <a:srgbClr val="7030A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valerie.bell@lausd.net</a:t>
            </a:r>
            <a:r>
              <a:rPr lang="en-US" sz="2600">
                <a:solidFill>
                  <a:srgbClr val="7030A0"/>
                </a:solidFill>
                <a:latin typeface="+mj-lt"/>
              </a:rPr>
              <a:t>   </a:t>
            </a:r>
          </a:p>
          <a:p>
            <a:pPr algn="ctr"/>
            <a:endParaRPr lang="en-US" sz="100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n-US" sz="2600">
                <a:solidFill>
                  <a:srgbClr val="7030A0"/>
                </a:solidFill>
                <a:latin typeface="+mj-lt"/>
              </a:rPr>
              <a:t>East Region- Babatu Hansen </a:t>
            </a:r>
          </a:p>
          <a:p>
            <a:pPr algn="ctr">
              <a:buClr>
                <a:schemeClr val="accent1"/>
              </a:buClr>
            </a:pPr>
            <a:r>
              <a:rPr lang="en-US" sz="2600">
                <a:solidFill>
                  <a:srgbClr val="7030A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babatu.hansen@lausd.net</a:t>
            </a:r>
            <a:endParaRPr lang="en-US" sz="2600">
              <a:solidFill>
                <a:srgbClr val="7030A0"/>
              </a:solidFill>
              <a:latin typeface="+mj-lt"/>
            </a:endParaRPr>
          </a:p>
          <a:p>
            <a:pPr algn="ctr">
              <a:buClr>
                <a:schemeClr val="accent1"/>
              </a:buClr>
            </a:pPr>
            <a:endParaRPr lang="en-US" sz="100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n-US" sz="2600">
                <a:solidFill>
                  <a:srgbClr val="7030A0"/>
                </a:solidFill>
                <a:latin typeface="+mj-lt"/>
              </a:rPr>
              <a:t>West Region - Judith Garcia </a:t>
            </a:r>
          </a:p>
          <a:p>
            <a:pPr algn="ctr">
              <a:buClr>
                <a:schemeClr val="accent1"/>
              </a:buClr>
            </a:pPr>
            <a:r>
              <a:rPr lang="en-US" sz="2600">
                <a:solidFill>
                  <a:srgbClr val="7030A0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judith.garcia1@lausd.net</a:t>
            </a:r>
            <a:endParaRPr lang="en-US" sz="2600">
              <a:solidFill>
                <a:srgbClr val="7030A0"/>
              </a:solidFill>
              <a:latin typeface="+mj-lt"/>
            </a:endParaRPr>
          </a:p>
          <a:p>
            <a:pPr algn="ctr">
              <a:buClr>
                <a:schemeClr val="accent1"/>
              </a:buClr>
            </a:pPr>
            <a:endParaRPr lang="en-US" sz="100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n-US" sz="2600">
                <a:solidFill>
                  <a:srgbClr val="7030A0"/>
                </a:solidFill>
                <a:latin typeface="+mj-lt"/>
              </a:rPr>
              <a:t>North Region - Regina Cooks </a:t>
            </a:r>
          </a:p>
          <a:p>
            <a:pPr algn="ctr">
              <a:buClr>
                <a:schemeClr val="accent1"/>
              </a:buClr>
            </a:pPr>
            <a:r>
              <a:rPr lang="en-US" sz="2600">
                <a:solidFill>
                  <a:srgbClr val="7030A0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regina.cooks@lausd.net</a:t>
            </a:r>
            <a:endParaRPr lang="en-US" sz="260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615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3948" y="709642"/>
            <a:ext cx="8339052" cy="91854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SHOES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51169-5F1C-2D4A-9700-E1E87BCA7D1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4588" r="265" b="2583"/>
          <a:stretch/>
        </p:blipFill>
        <p:spPr>
          <a:xfrm>
            <a:off x="669145" y="4346345"/>
            <a:ext cx="1995110" cy="1920240"/>
          </a:xfrm>
          <a:prstGeom prst="rect">
            <a:avLst/>
          </a:prstGeom>
          <a:ln w="3175">
            <a:solidFill>
              <a:schemeClr val="accent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82FA9B-2A37-294B-8F12-C8B7C5F1CEF5}"/>
              </a:ext>
            </a:extLst>
          </p:cNvPr>
          <p:cNvSpPr txBox="1"/>
          <p:nvPr/>
        </p:nvSpPr>
        <p:spPr>
          <a:xfrm>
            <a:off x="669145" y="3838736"/>
            <a:ext cx="199510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25240355-1E19-9140-826F-539B17DD5EC3}"/>
              </a:ext>
            </a:extLst>
          </p:cNvPr>
          <p:cNvSpPr txBox="1">
            <a:spLocks/>
          </p:cNvSpPr>
          <p:nvPr/>
        </p:nvSpPr>
        <p:spPr>
          <a:xfrm>
            <a:off x="537868" y="2373609"/>
            <a:ext cx="8428383" cy="16740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“SLIP-RESISTANT” marked on the sole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Shoes must be leather or leather-like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absorbent material such as perforated mesh or canvas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A9870-768B-7A87-D4D8-D4292D047BE0}"/>
              </a:ext>
            </a:extLst>
          </p:cNvPr>
          <p:cNvSpPr txBox="1"/>
          <p:nvPr/>
        </p:nvSpPr>
        <p:spPr>
          <a:xfrm>
            <a:off x="529556" y="1513580"/>
            <a:ext cx="81587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wear comfortable, low or no-heel closed-toe shoes with slip-resistant soles and socks. </a:t>
            </a:r>
          </a:p>
          <a:p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301CE-BF2B-8B29-894D-3E13F025556F}"/>
              </a:ext>
            </a:extLst>
          </p:cNvPr>
          <p:cNvSpPr txBox="1"/>
          <p:nvPr/>
        </p:nvSpPr>
        <p:spPr>
          <a:xfrm>
            <a:off x="6484408" y="3818128"/>
            <a:ext cx="1993392" cy="3657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DB37DA-B5DB-AEAA-772F-1DC18607661E}"/>
              </a:ext>
            </a:extLst>
          </p:cNvPr>
          <p:cNvGrpSpPr/>
          <p:nvPr/>
        </p:nvGrpSpPr>
        <p:grpSpPr>
          <a:xfrm>
            <a:off x="6484407" y="4346345"/>
            <a:ext cx="1993391" cy="1920240"/>
            <a:chOff x="6617970" y="4117745"/>
            <a:chExt cx="1920240" cy="206588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2D8CF0-F824-5E6E-F550-64C48801BC66}"/>
                </a:ext>
              </a:extLst>
            </p:cNvPr>
            <p:cNvSpPr/>
            <p:nvPr/>
          </p:nvSpPr>
          <p:spPr>
            <a:xfrm>
              <a:off x="6617970" y="4117745"/>
              <a:ext cx="1920240" cy="206588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4C4397-6B4E-E908-811E-015E71EC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0" b="97120" l="9954" r="91204">
                          <a14:foregroundMark x1="53935" y1="5600" x2="53935" y2="5600"/>
                          <a14:foregroundMark x1="61343" y1="640" x2="61343" y2="640"/>
                          <a14:foregroundMark x1="44907" y1="97120" x2="44907" y2="97120"/>
                          <a14:foregroundMark x1="91204" y1="40960" x2="91204" y2="409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9171" y="4244938"/>
              <a:ext cx="1377838" cy="181149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BE82E47-969D-5013-A0C3-63761CE8C55B}"/>
              </a:ext>
            </a:extLst>
          </p:cNvPr>
          <p:cNvGrpSpPr/>
          <p:nvPr/>
        </p:nvGrpSpPr>
        <p:grpSpPr>
          <a:xfrm>
            <a:off x="3574446" y="3838737"/>
            <a:ext cx="1995108" cy="2496035"/>
            <a:chOff x="3537246" y="3838737"/>
            <a:chExt cx="1995108" cy="249603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414F7F-3209-A54B-BE29-40EF6F405AC9}"/>
                </a:ext>
              </a:extLst>
            </p:cNvPr>
            <p:cNvSpPr txBox="1"/>
            <p:nvPr/>
          </p:nvSpPr>
          <p:spPr>
            <a:xfrm>
              <a:off x="3538962" y="3838737"/>
              <a:ext cx="1993392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Unapproved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7B4CE-27DC-92A3-4FD4-1DAD09C91A11}"/>
                </a:ext>
              </a:extLst>
            </p:cNvPr>
            <p:cNvSpPr/>
            <p:nvPr/>
          </p:nvSpPr>
          <p:spPr>
            <a:xfrm>
              <a:off x="3537246" y="4358868"/>
              <a:ext cx="1995108" cy="192024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ON Women's Roger Pro Hard Court Tennis Shoes">
              <a:extLst>
                <a:ext uri="{FF2B5EF4-FFF2-40B4-BE49-F238E27FC236}">
                  <a16:creationId xmlns:a16="http://schemas.microsoft.com/office/drawing/2014/main" id="{7F4B3BF3-DC0B-5BEE-58C3-D2A605415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21" b="89683" l="794" r="97619">
                          <a14:foregroundMark x1="7937" y1="50397" x2="7937" y2="50397"/>
                          <a14:foregroundMark x1="1190" y1="51190" x2="1190" y2="51190"/>
                          <a14:foregroundMark x1="93651" y1="61905" x2="93651" y2="61905"/>
                          <a14:foregroundMark x1="97619" y1="59127" x2="97619" y2="59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402" y="4208068"/>
              <a:ext cx="836048" cy="953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didas Men's Gamecourt 2 Tennis Shoes product image">
              <a:extLst>
                <a:ext uri="{FF2B5EF4-FFF2-40B4-BE49-F238E27FC236}">
                  <a16:creationId xmlns:a16="http://schemas.microsoft.com/office/drawing/2014/main" id="{0D7FA5C6-90FD-AB13-0864-2B77E968C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48" b="96377" l="1833" r="97167">
                          <a14:foregroundMark x1="37000" y1="5072" x2="37000" y2="5072"/>
                          <a14:foregroundMark x1="93167" y1="71014" x2="93167" y2="71014"/>
                          <a14:foregroundMark x1="97167" y1="69203" x2="97167" y2="69203"/>
                          <a14:foregroundMark x1="68667" y1="97101" x2="68667" y2="97101"/>
                          <a14:foregroundMark x1="67167" y1="88768" x2="67167" y2="88768"/>
                          <a14:foregroundMark x1="53667" y1="83333" x2="53667" y2="83333"/>
                          <a14:foregroundMark x1="54000" y1="81884" x2="70833" y2="90942"/>
                          <a14:foregroundMark x1="31000" y1="80072" x2="61167" y2="88406"/>
                          <a14:foregroundMark x1="53000" y1="56522" x2="53000" y2="56522"/>
                          <a14:foregroundMark x1="57833" y1="62681" x2="57833" y2="62681"/>
                          <a14:foregroundMark x1="46167" y1="51449" x2="46167" y2="51449"/>
                          <a14:foregroundMark x1="45667" y1="62319" x2="53333" y2="52899"/>
                          <a14:foregroundMark x1="54833" y1="68116" x2="64000" y2="53986"/>
                          <a14:foregroundMark x1="34833" y1="50000" x2="50333" y2="36232"/>
                          <a14:foregroundMark x1="49167" y1="22464" x2="49167" y2="22464"/>
                          <a14:foregroundMark x1="50167" y1="28261" x2="49667" y2="18116"/>
                          <a14:foregroundMark x1="43833" y1="21739" x2="50333" y2="15217"/>
                          <a14:foregroundMark x1="62833" y1="40942" x2="54167" y2="31884"/>
                          <a14:foregroundMark x1="54167" y1="31884" x2="54167" y2="31884"/>
                          <a14:foregroundMark x1="71167" y1="44203" x2="52667" y2="23188"/>
                          <a14:foregroundMark x1="52667" y1="23188" x2="52667" y2="23188"/>
                          <a14:foregroundMark x1="11833" y1="69565" x2="30167" y2="66667"/>
                          <a14:foregroundMark x1="6000" y1="66667" x2="6000" y2="66667"/>
                          <a14:foregroundMark x1="1833" y1="73188" x2="1833" y2="73188"/>
                          <a14:foregroundMark x1="40167" y1="95290" x2="40167" y2="95290"/>
                          <a14:foregroundMark x1="43167" y1="91667" x2="43167" y2="91667"/>
                          <a14:foregroundMark x1="35000" y1="94203" x2="45167" y2="96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823" y="4464571"/>
              <a:ext cx="898606" cy="472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lassic Lined Clog - Crocs">
              <a:extLst>
                <a:ext uri="{FF2B5EF4-FFF2-40B4-BE49-F238E27FC236}">
                  <a16:creationId xmlns:a16="http://schemas.microsoft.com/office/drawing/2014/main" id="{5ECD3CD6-F4A0-6622-AFCC-4BC3F7E8E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80" b="88780" l="6098" r="96748">
                          <a14:foregroundMark x1="6098" y1="56585" x2="6098" y2="56585"/>
                          <a14:foregroundMark x1="93089" y1="55122" x2="93089" y2="55122"/>
                          <a14:foregroundMark x1="96748" y1="52683" x2="96748" y2="5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393" y="4905826"/>
              <a:ext cx="982454" cy="818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Vans Classic Slip-On Shoes | DICK'S Sporting Goods">
              <a:extLst>
                <a:ext uri="{FF2B5EF4-FFF2-40B4-BE49-F238E27FC236}">
                  <a16:creationId xmlns:a16="http://schemas.microsoft.com/office/drawing/2014/main" id="{1DC5C660-9FE6-22FC-42AB-111AC821B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09" b="95522" l="1592" r="98408">
                          <a14:foregroundMark x1="11406" y1="53731" x2="62069" y2="49254"/>
                          <a14:foregroundMark x1="5836" y1="27612" x2="35544" y2="38060"/>
                          <a14:foregroundMark x1="35544" y1="38060" x2="59151" y2="33582"/>
                          <a14:foregroundMark x1="5040" y1="75373" x2="20690" y2="79851"/>
                          <a14:foregroundMark x1="20690" y1="79851" x2="56499" y2="68657"/>
                          <a14:foregroundMark x1="56499" y1="68657" x2="74801" y2="82090"/>
                          <a14:foregroundMark x1="74801" y1="82090" x2="97347" y2="71642"/>
                          <a14:foregroundMark x1="51459" y1="82836" x2="68435" y2="76866"/>
                          <a14:foregroundMark x1="49337" y1="11194" x2="60743" y2="35075"/>
                          <a14:foregroundMark x1="5040" y1="17910" x2="5040" y2="17910"/>
                          <a14:foregroundMark x1="11141" y1="21642" x2="30239" y2="40299"/>
                          <a14:foregroundMark x1="2653" y1="81343" x2="1592" y2="61940"/>
                          <a14:foregroundMark x1="2918" y1="50000" x2="4509" y2="30597"/>
                          <a14:foregroundMark x1="12202" y1="85821" x2="44562" y2="79851"/>
                          <a14:foregroundMark x1="87268" y1="95522" x2="98408" y2="89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871" y="5149567"/>
              <a:ext cx="898606" cy="331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Black Textured Stiletto Heel Pumps - CHARLES &amp; KEITH US">
              <a:extLst>
                <a:ext uri="{FF2B5EF4-FFF2-40B4-BE49-F238E27FC236}">
                  <a16:creationId xmlns:a16="http://schemas.microsoft.com/office/drawing/2014/main" id="{0145BB52-F686-1AEE-0919-75CAB4A55C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73"/>
            <a:stretch/>
          </p:blipFill>
          <p:spPr bwMode="auto">
            <a:xfrm>
              <a:off x="3636645" y="5581649"/>
              <a:ext cx="806375" cy="705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EXEBLUE Mens Kitchen Shoes Slip-Resistant | eBay">
              <a:extLst>
                <a:ext uri="{FF2B5EF4-FFF2-40B4-BE49-F238E27FC236}">
                  <a16:creationId xmlns:a16="http://schemas.microsoft.com/office/drawing/2014/main" id="{9B20C8C2-9B3B-4807-A917-C0F18DEF6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600" b="95200" l="2490" r="93361">
                          <a14:foregroundMark x1="6846" y1="86200" x2="6846" y2="86200"/>
                          <a14:foregroundMark x1="2490" y1="83800" x2="2490" y2="84600"/>
                          <a14:foregroundMark x1="10166" y1="95200" x2="10166" y2="95200"/>
                          <a14:foregroundMark x1="93568" y1="34000" x2="93568" y2="34000"/>
                          <a14:foregroundMark x1="74896" y1="9200" x2="74896" y2="9200"/>
                          <a14:foregroundMark x1="75311" y1="4600" x2="75311" y2="4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28516" flipH="1">
              <a:off x="4584830" y="5462558"/>
              <a:ext cx="677463" cy="87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F490F94-21AB-D747-CACF-2B571853AB5D}"/>
              </a:ext>
            </a:extLst>
          </p:cNvPr>
          <p:cNvCxnSpPr>
            <a:cxnSpLocks/>
          </p:cNvCxnSpPr>
          <p:nvPr/>
        </p:nvCxnSpPr>
        <p:spPr>
          <a:xfrm flipH="1">
            <a:off x="7991061" y="5277678"/>
            <a:ext cx="803082" cy="431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453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5513" y="681990"/>
            <a:ext cx="8163574" cy="937260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HAIR AND BEARD COVER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3A8C2A-0AD7-1845-9425-040F3A6F6B2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51775" y="1540463"/>
            <a:ext cx="8126712" cy="549275"/>
          </a:xfrm>
        </p:spPr>
        <p:txBody>
          <a:bodyPr>
            <a:noAutofit/>
          </a:bodyPr>
          <a:lstStyle/>
          <a:p>
            <a:pPr marL="0" lvl="2" indent="0">
              <a:spcBef>
                <a:spcPts val="300"/>
              </a:spcBef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 must always secure their hair utilizing approved:</a:t>
            </a:r>
          </a:p>
        </p:txBody>
      </p:sp>
      <p:pic>
        <p:nvPicPr>
          <p:cNvPr id="9" name="Picture 8" descr="A person with a white substance on the face&#10;&#10;Description automatically generated with medium confidence">
            <a:extLst>
              <a:ext uri="{FF2B5EF4-FFF2-40B4-BE49-F238E27FC236}">
                <a16:creationId xmlns:a16="http://schemas.microsoft.com/office/drawing/2014/main" id="{BB40DA47-22C9-ED4A-BBA8-59C14F7BC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40" b="98925" l="12903" r="96129">
                        <a14:foregroundMark x1="52258" y1="10215" x2="52258" y2="10215"/>
                        <a14:foregroundMark x1="72258" y1="21505" x2="72258" y2="21505"/>
                        <a14:foregroundMark x1="76129" y1="23656" x2="76129" y2="23656"/>
                        <a14:foregroundMark x1="79355" y1="30645" x2="79355" y2="30645"/>
                        <a14:foregroundMark x1="36774" y1="32258" x2="36774" y2="32258"/>
                        <a14:foregroundMark x1="35484" y1="36559" x2="35484" y2="36559"/>
                        <a14:foregroundMark x1="36774" y1="47849" x2="36774" y2="47849"/>
                        <a14:foregroundMark x1="62581" y1="91398" x2="62581" y2="91398"/>
                        <a14:foregroundMark x1="73548" y1="88710" x2="90323" y2="94086"/>
                        <a14:foregroundMark x1="67742" y1="88172" x2="56774" y2="98925"/>
                        <a14:foregroundMark x1="29677" y1="88710" x2="13548" y2="94624"/>
                        <a14:foregroundMark x1="85806" y1="94086" x2="96129" y2="98925"/>
                        <a14:foregroundMark x1="65161" y1="15591" x2="65161" y2="15591"/>
                        <a14:foregroundMark x1="69677" y1="16667" x2="69677" y2="16667"/>
                        <a14:foregroundMark x1="63226" y1="10753" x2="63226" y2="10753"/>
                        <a14:foregroundMark x1="43871" y1="12903" x2="43871" y2="12903"/>
                        <a14:foregroundMark x1="78065" y1="24731" x2="78065" y2="24731"/>
                        <a14:foregroundMark x1="77419" y1="32258" x2="76774" y2="47849"/>
                        <a14:foregroundMark x1="75484" y1="45161" x2="76129" y2="63978"/>
                        <a14:foregroundMark x1="36774" y1="33333" x2="34194" y2="58065"/>
                        <a14:foregroundMark x1="74839" y1="60753" x2="78710" y2="88172"/>
                        <a14:foregroundMark x1="41290" y1="70430" x2="40645" y2="89785"/>
                      </a14:backgroundRemoval>
                    </a14:imgEffect>
                  </a14:imgLayer>
                </a14:imgProps>
              </a:ext>
            </a:extLst>
          </a:blip>
          <a:srcRect l="17274" r="2658" b="1445"/>
          <a:stretch/>
        </p:blipFill>
        <p:spPr>
          <a:xfrm>
            <a:off x="4088129" y="4320764"/>
            <a:ext cx="1619111" cy="1754318"/>
          </a:xfrm>
          <a:prstGeom prst="rect">
            <a:avLst/>
          </a:prstGeom>
          <a:ln>
            <a:solidFill>
              <a:schemeClr val="accent2"/>
            </a:solidFill>
          </a:ln>
          <a:effectLst/>
        </p:spPr>
      </p:pic>
      <p:pic>
        <p:nvPicPr>
          <p:cNvPr id="10" name="Picture 4" descr="IMG_1175_1496844682148">
            <a:extLst>
              <a:ext uri="{FF2B5EF4-FFF2-40B4-BE49-F238E27FC236}">
                <a16:creationId xmlns:a16="http://schemas.microsoft.com/office/drawing/2014/main" id="{6DE02EBB-2848-9141-A0A3-98A9415C9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4" t="9788" r="30348" b="61034"/>
          <a:stretch/>
        </p:blipFill>
        <p:spPr bwMode="auto">
          <a:xfrm>
            <a:off x="6438899" y="4297854"/>
            <a:ext cx="1619110" cy="175431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8C72F-0D89-441C-FC85-89A43D0BEBE0}"/>
              </a:ext>
            </a:extLst>
          </p:cNvPr>
          <p:cNvSpPr txBox="1"/>
          <p:nvPr/>
        </p:nvSpPr>
        <p:spPr>
          <a:xfrm>
            <a:off x="551775" y="2440153"/>
            <a:ext cx="574938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Disposable hairnets</a:t>
            </a:r>
          </a:p>
          <a:p>
            <a:pPr marL="685800"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Disposable beard snood</a:t>
            </a:r>
          </a:p>
          <a:p>
            <a:pPr marL="685800"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Religious and/or ethnic head covering</a:t>
            </a:r>
          </a:p>
          <a:p>
            <a:pPr marL="914400" indent="-27432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Provided it does not pose a safety or sanitation concern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Approved cap</a:t>
            </a:r>
          </a:p>
        </p:txBody>
      </p:sp>
    </p:spTree>
    <p:extLst>
      <p:ext uri="{BB962C8B-B14F-4D97-AF65-F5344CB8AC3E}">
        <p14:creationId xmlns:p14="http://schemas.microsoft.com/office/powerpoint/2010/main" val="130551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2" y="678450"/>
            <a:ext cx="8179723" cy="91237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PROHIBITED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77428" y="1510491"/>
            <a:ext cx="7835900" cy="603250"/>
          </a:xfrm>
          <a:noFill/>
        </p:spPr>
        <p:txBody>
          <a:bodyPr>
            <a:noAutofit/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 employees are prohibited from wearing:</a:t>
            </a:r>
            <a:r>
              <a:rPr lang="en-US" sz="26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CC6030-79DD-EE40-8B9C-AA78B2E75B5E}"/>
                  </a:ext>
                </a:extLst>
              </p14:cNvPr>
              <p14:cNvContentPartPr/>
              <p14:nvPr/>
            </p14:nvContentPartPr>
            <p14:xfrm>
              <a:off x="5295599" y="3792986"/>
              <a:ext cx="270" cy="27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CC6030-79DD-EE40-8B9C-AA78B2E75B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2359" y="3772736"/>
                <a:ext cx="6750" cy="40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B07610-3815-F044-85A0-1DACFFF7A5B0}"/>
                  </a:ext>
                </a:extLst>
              </p14:cNvPr>
              <p14:cNvContentPartPr/>
              <p14:nvPr/>
            </p14:nvContentPartPr>
            <p14:xfrm>
              <a:off x="1566800" y="2427319"/>
              <a:ext cx="270" cy="27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B07610-3815-F044-85A0-1DACFFF7A5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3560" y="2407069"/>
                <a:ext cx="6750" cy="40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1E02517E-5219-1245-A664-01872CDE8AB3}"/>
              </a:ext>
            </a:extLst>
          </p:cNvPr>
          <p:cNvGrpSpPr/>
          <p:nvPr/>
        </p:nvGrpSpPr>
        <p:grpSpPr>
          <a:xfrm>
            <a:off x="2215340" y="1821709"/>
            <a:ext cx="270" cy="270"/>
            <a:chOff x="1429786" y="128594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91C22B6-6511-8F4A-8A66-26EE11AA74BB}"/>
                    </a:ext>
                  </a:extLst>
                </p14:cNvPr>
                <p14:cNvContentPartPr/>
                <p14:nvPr/>
              </p14:nvContentPartPr>
              <p14:xfrm>
                <a:off x="1429786" y="1285945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91C22B6-6511-8F4A-8A66-26EE11AA74B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25466" y="125894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4EF2172-952C-2844-A896-0BF922841E0D}"/>
                    </a:ext>
                  </a:extLst>
                </p14:cNvPr>
                <p14:cNvContentPartPr/>
                <p14:nvPr/>
              </p14:nvContentPartPr>
              <p14:xfrm>
                <a:off x="1429786" y="1285945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4EF2172-952C-2844-A896-0BF922841E0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25466" y="125894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EB0C62-8267-D640-9CB2-D76008EE48A5}"/>
                  </a:ext>
                </a:extLst>
              </p14:cNvPr>
              <p14:cNvContentPartPr/>
              <p14:nvPr/>
            </p14:nvContentPartPr>
            <p14:xfrm>
              <a:off x="2647070" y="2168389"/>
              <a:ext cx="270" cy="27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EB0C62-8267-D640-9CB2-D76008EE48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43830" y="2148139"/>
                <a:ext cx="6750" cy="40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8E9D0303-914F-4341-82BC-C902130582E2}"/>
              </a:ext>
            </a:extLst>
          </p:cNvPr>
          <p:cNvGrpSpPr/>
          <p:nvPr/>
        </p:nvGrpSpPr>
        <p:grpSpPr>
          <a:xfrm>
            <a:off x="2742380" y="1879219"/>
            <a:ext cx="270" cy="270"/>
            <a:chOff x="2132506" y="136262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AC49ED7-5E6F-2C41-9897-4A6B40F22D00}"/>
                    </a:ext>
                  </a:extLst>
                </p14:cNvPr>
                <p14:cNvContentPartPr/>
                <p14:nvPr/>
              </p14:nvContentPartPr>
              <p14:xfrm>
                <a:off x="2132506" y="1362625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AC49ED7-5E6F-2C41-9897-4A6B40F22D0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28186" y="133562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9AE35C5-05A9-F84C-BE79-3C03632351CC}"/>
                    </a:ext>
                  </a:extLst>
                </p14:cNvPr>
                <p14:cNvContentPartPr/>
                <p14:nvPr/>
              </p14:nvContentPartPr>
              <p14:xfrm>
                <a:off x="2132506" y="1362625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9AE35C5-05A9-F84C-BE79-3C03632351C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28186" y="133562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AA85E5-3CED-624D-8E4C-2EAD3AE460D1}"/>
                  </a:ext>
                </a:extLst>
              </p14:cNvPr>
              <p14:cNvContentPartPr/>
              <p14:nvPr/>
            </p14:nvContentPartPr>
            <p14:xfrm>
              <a:off x="3027770" y="1866259"/>
              <a:ext cx="270" cy="27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AA85E5-3CED-624D-8E4C-2EAD3AE460D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24530" y="1846009"/>
                <a:ext cx="6750" cy="40500"/>
              </a:xfrm>
              <a:prstGeom prst="rect">
                <a:avLst/>
              </a:prstGeom>
            </p:spPr>
          </p:pic>
        </mc:Fallback>
      </mc:AlternateContent>
      <p:pic>
        <p:nvPicPr>
          <p:cNvPr id="3076" name="Picture 4" descr="Mexico City - Premium Faux Mink Lashes | Araceli Beauty">
            <a:extLst>
              <a:ext uri="{FF2B5EF4-FFF2-40B4-BE49-F238E27FC236}">
                <a16:creationId xmlns:a16="http://schemas.microsoft.com/office/drawing/2014/main" id="{B472A2AC-4F48-5346-BA15-F9A3E23B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78" y="3397937"/>
            <a:ext cx="1035571" cy="105895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close-up of a ring on a finger&#10;&#10;Description automatically generated">
            <a:extLst>
              <a:ext uri="{FF2B5EF4-FFF2-40B4-BE49-F238E27FC236}">
                <a16:creationId xmlns:a16="http://schemas.microsoft.com/office/drawing/2014/main" id="{A84760B1-F29C-BC45-836B-C881A71B0A3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 bwMode="auto">
          <a:xfrm>
            <a:off x="6095044" y="2302478"/>
            <a:ext cx="1041159" cy="97355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mazon.com: CoolNail Ombre Gradient Pink Nude White French Ballerina Press  on False Nails Extra Long Natural Coffin UV Gel Glue On Fake Fingers nails  : Beauty &amp;amp; Personal Care">
            <a:extLst>
              <a:ext uri="{FF2B5EF4-FFF2-40B4-BE49-F238E27FC236}">
                <a16:creationId xmlns:a16="http://schemas.microsoft.com/office/drawing/2014/main" id="{9A61D043-0B0B-404E-A916-8A2C26218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31" y="2289518"/>
            <a:ext cx="979290" cy="97929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eautiful Henna Tattoo Ideas For Girls - Tattoo For Women">
            <a:extLst>
              <a:ext uri="{FF2B5EF4-FFF2-40B4-BE49-F238E27FC236}">
                <a16:creationId xmlns:a16="http://schemas.microsoft.com/office/drawing/2014/main" id="{BDB3F87B-9B25-2D49-AA30-E9F4FF0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50" y="3397935"/>
            <a:ext cx="953985" cy="105895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90 Drop Dead Gorgeous Men Piercings Inspirations">
            <a:extLst>
              <a:ext uri="{FF2B5EF4-FFF2-40B4-BE49-F238E27FC236}">
                <a16:creationId xmlns:a16="http://schemas.microsoft.com/office/drawing/2014/main" id="{D849AB91-231F-184F-B78F-51AB5FF0F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31125" r="28293" b="23202"/>
          <a:stretch/>
        </p:blipFill>
        <p:spPr bwMode="auto">
          <a:xfrm>
            <a:off x="7274026" y="2295997"/>
            <a:ext cx="946705" cy="98651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ow to secure your Apple watch from prying eyes - OPUSfidelis">
            <a:extLst>
              <a:ext uri="{FF2B5EF4-FFF2-40B4-BE49-F238E27FC236}">
                <a16:creationId xmlns:a16="http://schemas.microsoft.com/office/drawing/2014/main" id="{89A5DD91-5351-2343-8DDC-6F1260FC0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3" t="13236" r="32209" b="8477"/>
          <a:stretch/>
        </p:blipFill>
        <p:spPr bwMode="auto">
          <a:xfrm>
            <a:off x="4968260" y="3400509"/>
            <a:ext cx="1000371" cy="105009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80E45B-C04E-8649-C75C-9E4BB8E04D9D}"/>
              </a:ext>
            </a:extLst>
          </p:cNvPr>
          <p:cNvGrpSpPr/>
          <p:nvPr/>
        </p:nvGrpSpPr>
        <p:grpSpPr>
          <a:xfrm>
            <a:off x="6335074" y="4506080"/>
            <a:ext cx="1511046" cy="1151779"/>
            <a:chOff x="4173266" y="4934213"/>
            <a:chExt cx="1296644" cy="13010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638592-A831-77A6-14B4-8A56A40B27C6}"/>
                </a:ext>
              </a:extLst>
            </p:cNvPr>
            <p:cNvSpPr/>
            <p:nvPr/>
          </p:nvSpPr>
          <p:spPr>
            <a:xfrm>
              <a:off x="4173266" y="4934213"/>
              <a:ext cx="1296644" cy="1301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F9B1AE-4D15-54E6-FF7E-2FD085A98B83}"/>
                </a:ext>
              </a:extLst>
            </p:cNvPr>
            <p:cNvGrpSpPr/>
            <p:nvPr/>
          </p:nvGrpSpPr>
          <p:grpSpPr>
            <a:xfrm>
              <a:off x="4270879" y="5198867"/>
              <a:ext cx="1101418" cy="771771"/>
              <a:chOff x="4222904" y="5206356"/>
              <a:chExt cx="1101418" cy="771771"/>
            </a:xfrm>
          </p:grpSpPr>
          <p:pic>
            <p:nvPicPr>
              <p:cNvPr id="5" name="Picture 16" descr="Fr2332-6 Plain Silver Wedding Rings Wedding Band Silver Ring Mens Silver  Wedding Ring - Buy Silver Wedding Rings,Wedding Band,Direct Factory Cnc  Wedding Band Product on Alibaba.com">
                <a:extLst>
                  <a:ext uri="{FF2B5EF4-FFF2-40B4-BE49-F238E27FC236}">
                    <a16:creationId xmlns:a16="http://schemas.microsoft.com/office/drawing/2014/main" id="{F756D9F0-A9AE-096B-ADC3-4FDDCF0F27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1571" l="10000" r="90000">
                            <a14:foregroundMark x1="51143" y1="14714" x2="68143" y2="13714"/>
                            <a14:foregroundMark x1="68143" y1="13714" x2="74429" y2="18000"/>
                            <a14:foregroundMark x1="74429" y1="18000" x2="80714" y2="32000"/>
                            <a14:foregroundMark x1="80714" y1="32000" x2="79286" y2="47857"/>
                            <a14:foregroundMark x1="79286" y1="47857" x2="74106" y2="55787"/>
                            <a14:foregroundMark x1="48352" y1="84293" x2="37857" y2="89143"/>
                            <a14:foregroundMark x1="37857" y1="89143" x2="24286" y2="88429"/>
                            <a14:foregroundMark x1="32143" y1="90857" x2="39143" y2="91286"/>
                            <a14:foregroundMark x1="74817" y1="56209" x2="77286" y2="51143"/>
                            <a14:foregroundMark x1="77429" y1="20571" x2="80857" y2="27000"/>
                            <a14:foregroundMark x1="80857" y1="27000" x2="81429" y2="33857"/>
                            <a14:foregroundMark x1="77000" y1="19714" x2="81143" y2="25714"/>
                            <a14:foregroundMark x1="81143" y1="25714" x2="82429" y2="32857"/>
                            <a14:foregroundMark x1="82429" y1="32857" x2="81714" y2="38000"/>
                            <a14:foregroundMark x1="75143" y1="18000" x2="61714" y2="12000"/>
                            <a14:foregroundMark x1="61714" y1="12000" x2="58857" y2="12286"/>
                            <a14:foregroundMark x1="75143" y1="54714" x2="50286" y2="84286"/>
                            <a14:foregroundMark x1="50286" y1="84286" x2="49571" y2="84714"/>
                            <a14:foregroundMark x1="73429" y1="56143" x2="54714" y2="80857"/>
                            <a14:foregroundMark x1="54714" y1="80857" x2="49143" y2="85571"/>
                            <a14:foregroundMark x1="49143" y1="85571" x2="49000" y2="85429"/>
                            <a14:foregroundMark x1="73571" y1="56143" x2="55857" y2="80143"/>
                            <a14:foregroundMark x1="55857" y1="80143" x2="54429" y2="81143"/>
                            <a14:foregroundMark x1="75571" y1="53857" x2="57286" y2="77286"/>
                            <a14:foregroundMark x1="57286" y1="77286" x2="57571" y2="77429"/>
                            <a14:foregroundMark x1="75714" y1="54714" x2="60143" y2="76571"/>
                            <a14:foregroundMark x1="75857" y1="53143" x2="63286" y2="71714"/>
                            <a14:foregroundMark x1="63286" y1="71714" x2="55429" y2="79714"/>
                            <a14:foregroundMark x1="33857" y1="91571" x2="40857" y2="90714"/>
                            <a14:foregroundMark x1="40857" y1="90714" x2="52857" y2="83857"/>
                            <a14:foregroundMark x1="52857" y1="83857" x2="56571" y2="80286"/>
                            <a14:backgroundMark x1="49429" y1="95000" x2="75857" y2="68429"/>
                            <a14:backgroundMark x1="75857" y1="68429" x2="69429" y2="71571"/>
                            <a14:backgroundMark x1="69429" y1="71571" x2="45000" y2="95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80" t="10699" r="16977" b="6511"/>
              <a:stretch/>
            </p:blipFill>
            <p:spPr bwMode="auto">
              <a:xfrm rot="19562207" flipH="1">
                <a:off x="4723468" y="5206356"/>
                <a:ext cx="600854" cy="7717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0" descr="Parity &amp;gt; plain gold rings for guys, Up to 76% OFF">
                <a:extLst>
                  <a:ext uri="{FF2B5EF4-FFF2-40B4-BE49-F238E27FC236}">
                    <a16:creationId xmlns:a16="http://schemas.microsoft.com/office/drawing/2014/main" id="{FC8A4114-A07D-D34F-7C60-5381CFD4F6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5419" b="89924" l="9992" r="89924">
                            <a14:foregroundMark x1="58340" y1="5419" x2="47671" y2="108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80" t="3277" r="12171" b="8595"/>
              <a:stretch/>
            </p:blipFill>
            <p:spPr bwMode="auto">
              <a:xfrm rot="2071118">
                <a:off x="4222904" y="5281576"/>
                <a:ext cx="671437" cy="6873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9DF892-7965-9616-4105-FBF8ECFDF22F}"/>
              </a:ext>
            </a:extLst>
          </p:cNvPr>
          <p:cNvSpPr txBox="1"/>
          <p:nvPr/>
        </p:nvSpPr>
        <p:spPr>
          <a:xfrm>
            <a:off x="581353" y="1915881"/>
            <a:ext cx="76018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Eyelashes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Nails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Nail Polish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Henna Tattoos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 piercings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Wristwatch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 with stones and/or designs</a:t>
            </a:r>
          </a:p>
          <a:p>
            <a:pPr marL="1005840" indent="-27432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plain band ring is permitted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4572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3425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business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akery Brand Marketing Plan by Slidesgo">
  <a:themeElements>
    <a:clrScheme name="Simple Light">
      <a:dk1>
        <a:srgbClr val="DBA96F"/>
      </a:dk1>
      <a:lt1>
        <a:srgbClr val="FFFFFF"/>
      </a:lt1>
      <a:dk2>
        <a:srgbClr val="A8671D"/>
      </a:dk2>
      <a:lt2>
        <a:srgbClr val="E7C7A0"/>
      </a:lt2>
      <a:accent1>
        <a:srgbClr val="FFEDD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867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qua Swimming Learning Center">
  <a:themeElements>
    <a:clrScheme name="Simple Light">
      <a:dk1>
        <a:srgbClr val="36305E"/>
      </a:dk1>
      <a:lt1>
        <a:srgbClr val="FFFCF9"/>
      </a:lt1>
      <a:dk2>
        <a:srgbClr val="244790"/>
      </a:dk2>
      <a:lt2>
        <a:srgbClr val="65A7D2"/>
      </a:lt2>
      <a:accent1>
        <a:srgbClr val="B0D9CE"/>
      </a:accent1>
      <a:accent2>
        <a:srgbClr val="FBE0C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uminousVTI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6" ma:contentTypeDescription="Create a new document." ma:contentTypeScope="" ma:versionID="43b9c81d7a5e3078268c4b9cce89b625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f4eab557a529fdce1d91f0c92e75c8f8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23212d-ee6b-416a-b870-f85da76adb72" xsi:nil="true"/>
    <lcf76f155ced4ddcb4097134ff3c332f xmlns="8bf10d84-95c4-446b-a6dc-317de18007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BAC6C2-83A2-40DF-BE55-68B5D04872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FDED87-EE0A-4AC0-BDDB-84C086C58068}">
  <ds:schemaRefs>
    <ds:schemaRef ds:uri="8bf10d84-95c4-446b-a6dc-317de1800774"/>
    <ds:schemaRef ds:uri="a038a585-4f1b-4b82-9716-f9d38f63b763"/>
    <ds:schemaRef ds:uri="b523212d-ee6b-416a-b870-f85da76adb7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F26B08A-FC3A-4666-BD41-0E4865A4DF0E}">
  <ds:schemaRefs>
    <ds:schemaRef ds:uri="8bf10d84-95c4-446b-a6dc-317de1800774"/>
    <ds:schemaRef ds:uri="a038a585-4f1b-4b82-9716-f9d38f63b763"/>
    <ds:schemaRef ds:uri="b523212d-ee6b-416a-b870-f85da76adb7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Simple business by Slidesgo</Template>
  <Application>Microsoft Office PowerPoint</Application>
  <PresentationFormat>On-screen Show (4:3)</PresentationFormat>
  <Slides>63</Slides>
  <Notes>21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Simple business</vt:lpstr>
      <vt:lpstr>SlidesGo Final Pages</vt:lpstr>
      <vt:lpstr>1_Slidesgo Final Pages</vt:lpstr>
      <vt:lpstr>Bakery Brand Marketing Plan by Slidesgo</vt:lpstr>
      <vt:lpstr>2_Slidesgo Final Pages</vt:lpstr>
      <vt:lpstr>Aqua Swimming Learning Center</vt:lpstr>
      <vt:lpstr>3_Slidesgo Final Pages</vt:lpstr>
      <vt:lpstr>LuminousVTI</vt:lpstr>
      <vt:lpstr>PowerPoint Presentation</vt:lpstr>
      <vt:lpstr>OVERVIEW AND PURPOSE </vt:lpstr>
      <vt:lpstr>OBJECTIVES</vt:lpstr>
      <vt:lpstr>DRESS CODE POLICY</vt:lpstr>
      <vt:lpstr>TOPS</vt:lpstr>
      <vt:lpstr>BOTTOMS </vt:lpstr>
      <vt:lpstr>SHOES </vt:lpstr>
      <vt:lpstr>HAIR AND BEARD COVER</vt:lpstr>
      <vt:lpstr>PROHIBITED ITEMS</vt:lpstr>
      <vt:lpstr>SAFETY REQUIREMENTS </vt:lpstr>
      <vt:lpstr>SUBSTITUTES</vt:lpstr>
      <vt:lpstr>SANITATION AND PERSONAL HYGIENE</vt:lpstr>
      <vt:lpstr>HANDWASHING</vt:lpstr>
      <vt:lpstr>APRONS</vt:lpstr>
      <vt:lpstr>PowerPoint Presentation</vt:lpstr>
      <vt:lpstr>FOOD HANDLER’S CERTIFICATE</vt:lpstr>
      <vt:lpstr>SERVSAFE CERTIFICATION</vt:lpstr>
      <vt:lpstr>SERVSAFE RENEWAL</vt:lpstr>
      <vt:lpstr>PowerPoint Presentation</vt:lpstr>
      <vt:lpstr>CODE OF CONDUCT WITH STUDENTS</vt:lpstr>
      <vt:lpstr>PHYSICAL CONTACT WITH STUDENTS</vt:lpstr>
      <vt:lpstr>COMMUNICATING WITH STUDENTS</vt:lpstr>
      <vt:lpstr>GRACE UNDER PRESSURE </vt:lpstr>
      <vt:lpstr>SELF CONTROL</vt:lpstr>
      <vt:lpstr>ELECTRONIC DEVICES</vt:lpstr>
      <vt:lpstr>PowerPoint Presentation</vt:lpstr>
      <vt:lpstr>DRUG AND ALCOHOL POLICY</vt:lpstr>
      <vt:lpstr>TOBACCO FREE WORKPLACE</vt:lpstr>
      <vt:lpstr>PowerPoint Presentation</vt:lpstr>
      <vt:lpstr>ATTENDANCE EXPECTATIONS </vt:lpstr>
      <vt:lpstr>TIMEKEEPING </vt:lpstr>
      <vt:lpstr>WHEN CALLING IN ABSENT</vt:lpstr>
      <vt:lpstr>RETURN TO WORK</vt:lpstr>
      <vt:lpstr>ILLNESS  </vt:lpstr>
      <vt:lpstr>KIN CARE </vt:lpstr>
      <vt:lpstr>NON-ILLNESS</vt:lpstr>
      <vt:lpstr>PROTECTED PERSONAL NECESSITY</vt:lpstr>
      <vt:lpstr>PowerPoint Presentation</vt:lpstr>
      <vt:lpstr>EXCESSIVE ABSENTEEISM </vt:lpstr>
      <vt:lpstr>PROBATIONARY PERIOD </vt:lpstr>
      <vt:lpstr>WORKER’S COMPENSATION</vt:lpstr>
      <vt:lpstr>WORKER’S COMPENSATION</vt:lpstr>
      <vt:lpstr>EMPLOYEES PROTECTED LEAVES</vt:lpstr>
      <vt:lpstr>FMLA AND CFRA ELIGIBILITY</vt:lpstr>
      <vt:lpstr>HEALTHCARE PROVIDER CERTIFICATION FORM</vt:lpstr>
      <vt:lpstr>EMPLOYMENT OUTSIDE DISTRICT – ACTIVITY OR ENTERPRISE</vt:lpstr>
      <vt:lpstr>WORK SCHEDULES AND BREAKS </vt:lpstr>
      <vt:lpstr>PowerPoint Presentation</vt:lpstr>
      <vt:lpstr>PowerPoint Presentation</vt:lpstr>
      <vt:lpstr>PowerPoint Presentation</vt:lpstr>
      <vt:lpstr>PowerPoint Presentation</vt:lpstr>
      <vt:lpstr>PROFESSIONAL STANDARDS</vt:lpstr>
      <vt:lpstr>PROFESSIONAL STANDARDS REQUIREMENTS</vt:lpstr>
      <vt:lpstr>PowerPoint Presentation</vt:lpstr>
      <vt:lpstr>Newly hired FSWs and sub-FSWs are mandated to attend the Food Services Division New Employee Training (NET).  The 3-day training program is conducted by FSD.  NET is to be completed no later than 3 months after the employee’s date of hire.</vt:lpstr>
      <vt:lpstr>PowerPoint Presentation</vt:lpstr>
      <vt:lpstr>PowerPoint Presentation</vt:lpstr>
      <vt:lpstr>SEXUAL HARASSMENT </vt:lpstr>
      <vt:lpstr>PowerPoint Presentation</vt:lpstr>
      <vt:lpstr>ACKNOWLEDGMENT OF RECEIPT </vt:lpstr>
      <vt:lpstr>HANDBOOK REVIEW</vt:lpstr>
      <vt:lpstr>EMPLOYEE UNIONS</vt:lpstr>
      <vt:lpstr>HUMAN RESOURCES (HR) 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Uribe, Anthony</dc:creator>
  <cp:revision>2</cp:revision>
  <cp:lastPrinted>2024-06-04T21:17:32Z</cp:lastPrinted>
  <dcterms:created xsi:type="dcterms:W3CDTF">2021-11-20T02:13:32Z</dcterms:created>
  <dcterms:modified xsi:type="dcterms:W3CDTF">2025-08-08T16:47:47Z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0x0101004EE02F034B8BF54BAE9AA0D60582A4B6</vt:lpwstr>
  </property>
  <property fmtid="{D5CDD505-2E9C-101B-9397-08002B2CF9AE}" pid="3" name="MediaServiceImageTags">
    <vt:lpwstr/>
  </property>
</Properties>
</file>